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4B1B6C-B649-2E4A-98B8-38BEF7ED9C8A}" v="2" dt="2026-06-23T08:36:40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/>
    <p:restoredTop sz="94628"/>
  </p:normalViewPr>
  <p:slideViewPr>
    <p:cSldViewPr snapToGrid="0">
      <p:cViewPr>
        <p:scale>
          <a:sx n="98" d="100"/>
          <a:sy n="98" d="100"/>
        </p:scale>
        <p:origin x="37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5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BENHALIMA" userId="1ec865ea-803d-4a9a-abcb-d65bc2ed34f6" providerId="ADAL" clId="{919AA46C-5531-5AE4-803C-DEFB3D5FB6E4}"/>
    <pc:docChg chg="custSel modSld modMainMaster">
      <pc:chgData name="Lina BENHALIMA" userId="1ec865ea-803d-4a9a-abcb-d65bc2ed34f6" providerId="ADAL" clId="{919AA46C-5531-5AE4-803C-DEFB3D5FB6E4}" dt="2026-06-23T08:36:40.111" v="15" actId="18331"/>
      <pc:docMkLst>
        <pc:docMk/>
      </pc:docMkLst>
      <pc:sldChg chg="addSp delSp modSp mod">
        <pc:chgData name="Lina BENHALIMA" userId="1ec865ea-803d-4a9a-abcb-d65bc2ed34f6" providerId="ADAL" clId="{919AA46C-5531-5AE4-803C-DEFB3D5FB6E4}" dt="2026-06-23T08:23:38.663" v="13"/>
        <pc:sldMkLst>
          <pc:docMk/>
          <pc:sldMk cId="1108529739" sldId="256"/>
        </pc:sldMkLst>
        <pc:spChg chg="add del mod">
          <ac:chgData name="Lina BENHALIMA" userId="1ec865ea-803d-4a9a-abcb-d65bc2ed34f6" providerId="ADAL" clId="{919AA46C-5531-5AE4-803C-DEFB3D5FB6E4}" dt="2026-06-23T08:23:38.663" v="13"/>
          <ac:spMkLst>
            <pc:docMk/>
            <pc:sldMk cId="1108529739" sldId="256"/>
            <ac:spMk id="7" creationId="{C0C1DEA9-834D-2E5B-B3A0-8798016214C2}"/>
          </ac:spMkLst>
        </pc:spChg>
      </pc:sldChg>
      <pc:sldChg chg="modSp mod">
        <pc:chgData name="Lina BENHALIMA" userId="1ec865ea-803d-4a9a-abcb-d65bc2ed34f6" providerId="ADAL" clId="{919AA46C-5531-5AE4-803C-DEFB3D5FB6E4}" dt="2026-06-23T08:23:35.558" v="4" actId="27636"/>
        <pc:sldMkLst>
          <pc:docMk/>
          <pc:sldMk cId="3082186196" sldId="257"/>
        </pc:sldMkLst>
        <pc:spChg chg="mod">
          <ac:chgData name="Lina BENHALIMA" userId="1ec865ea-803d-4a9a-abcb-d65bc2ed34f6" providerId="ADAL" clId="{919AA46C-5531-5AE4-803C-DEFB3D5FB6E4}" dt="2026-06-23T08:23:35.558" v="4" actId="27636"/>
          <ac:spMkLst>
            <pc:docMk/>
            <pc:sldMk cId="3082186196" sldId="257"/>
            <ac:spMk id="6" creationId="{5EDB48B4-1EDA-01D8-3EC8-1FD47E7359C4}"/>
          </ac:spMkLst>
        </pc:spChg>
        <pc:spChg chg="mod">
          <ac:chgData name="Lina BENHALIMA" userId="1ec865ea-803d-4a9a-abcb-d65bc2ed34f6" providerId="ADAL" clId="{919AA46C-5531-5AE4-803C-DEFB3D5FB6E4}" dt="2026-06-23T08:23:35.551" v="2" actId="27636"/>
          <ac:spMkLst>
            <pc:docMk/>
            <pc:sldMk cId="3082186196" sldId="257"/>
            <ac:spMk id="7" creationId="{069F6EA6-8933-2687-79A3-FF99641E9EA6}"/>
          </ac:spMkLst>
        </pc:spChg>
        <pc:spChg chg="mod">
          <ac:chgData name="Lina BENHALIMA" userId="1ec865ea-803d-4a9a-abcb-d65bc2ed34f6" providerId="ADAL" clId="{919AA46C-5531-5AE4-803C-DEFB3D5FB6E4}" dt="2026-06-23T08:23:35.548" v="1" actId="27636"/>
          <ac:spMkLst>
            <pc:docMk/>
            <pc:sldMk cId="3082186196" sldId="257"/>
            <ac:spMk id="8" creationId="{0E27D86E-E47C-7854-CFAD-5565042C14CB}"/>
          </ac:spMkLst>
        </pc:spChg>
        <pc:spChg chg="mod">
          <ac:chgData name="Lina BENHALIMA" userId="1ec865ea-803d-4a9a-abcb-d65bc2ed34f6" providerId="ADAL" clId="{919AA46C-5531-5AE4-803C-DEFB3D5FB6E4}" dt="2026-06-23T08:23:35.554" v="3" actId="27636"/>
          <ac:spMkLst>
            <pc:docMk/>
            <pc:sldMk cId="3082186196" sldId="257"/>
            <ac:spMk id="9" creationId="{B8E0F11F-8C70-3403-55C4-81EB71EFF59B}"/>
          </ac:spMkLst>
        </pc:spChg>
      </pc:sldChg>
      <pc:sldChg chg="modSp mod">
        <pc:chgData name="Lina BENHALIMA" userId="1ec865ea-803d-4a9a-abcb-d65bc2ed34f6" providerId="ADAL" clId="{919AA46C-5531-5AE4-803C-DEFB3D5FB6E4}" dt="2026-06-23T08:23:35.747" v="7" actId="27636"/>
        <pc:sldMkLst>
          <pc:docMk/>
          <pc:sldMk cId="2496817555" sldId="258"/>
        </pc:sldMkLst>
        <pc:spChg chg="mod">
          <ac:chgData name="Lina BENHALIMA" userId="1ec865ea-803d-4a9a-abcb-d65bc2ed34f6" providerId="ADAL" clId="{919AA46C-5531-5AE4-803C-DEFB3D5FB6E4}" dt="2026-06-23T08:23:35.747" v="7" actId="27636"/>
          <ac:spMkLst>
            <pc:docMk/>
            <pc:sldMk cId="2496817555" sldId="258"/>
            <ac:spMk id="8" creationId="{25605FED-6689-CDEC-505F-DC5C0564EB11}"/>
          </ac:spMkLst>
        </pc:spChg>
        <pc:spChg chg="mod">
          <ac:chgData name="Lina BENHALIMA" userId="1ec865ea-803d-4a9a-abcb-d65bc2ed34f6" providerId="ADAL" clId="{919AA46C-5531-5AE4-803C-DEFB3D5FB6E4}" dt="2026-06-23T08:23:35.743" v="5" actId="27636"/>
          <ac:spMkLst>
            <pc:docMk/>
            <pc:sldMk cId="2496817555" sldId="258"/>
            <ac:spMk id="10" creationId="{21F118AD-7E1D-7EF9-C724-0AB88F3CDCFC}"/>
          </ac:spMkLst>
        </pc:spChg>
        <pc:spChg chg="mod">
          <ac:chgData name="Lina BENHALIMA" userId="1ec865ea-803d-4a9a-abcb-d65bc2ed34f6" providerId="ADAL" clId="{919AA46C-5531-5AE4-803C-DEFB3D5FB6E4}" dt="2026-06-23T08:23:35.745" v="6" actId="27636"/>
          <ac:spMkLst>
            <pc:docMk/>
            <pc:sldMk cId="2496817555" sldId="258"/>
            <ac:spMk id="12" creationId="{5EE12003-87BE-6E0A-4F99-7A1D48619860}"/>
          </ac:spMkLst>
        </pc:spChg>
      </pc:sldChg>
      <pc:sldChg chg="modSp mod">
        <pc:chgData name="Lina BENHALIMA" userId="1ec865ea-803d-4a9a-abcb-d65bc2ed34f6" providerId="ADAL" clId="{919AA46C-5531-5AE4-803C-DEFB3D5FB6E4}" dt="2026-06-23T08:23:35.819" v="11" actId="27636"/>
        <pc:sldMkLst>
          <pc:docMk/>
          <pc:sldMk cId="816807069" sldId="259"/>
        </pc:sldMkLst>
        <pc:spChg chg="mod">
          <ac:chgData name="Lina BENHALIMA" userId="1ec865ea-803d-4a9a-abcb-d65bc2ed34f6" providerId="ADAL" clId="{919AA46C-5531-5AE4-803C-DEFB3D5FB6E4}" dt="2026-06-23T08:23:35.816" v="9" actId="27636"/>
          <ac:spMkLst>
            <pc:docMk/>
            <pc:sldMk cId="816807069" sldId="259"/>
            <ac:spMk id="9" creationId="{577BADEE-3804-309A-F488-8B2B6BB71F21}"/>
          </ac:spMkLst>
        </pc:spChg>
        <pc:spChg chg="mod">
          <ac:chgData name="Lina BENHALIMA" userId="1ec865ea-803d-4a9a-abcb-d65bc2ed34f6" providerId="ADAL" clId="{919AA46C-5531-5AE4-803C-DEFB3D5FB6E4}" dt="2026-06-23T08:23:35.819" v="11" actId="27636"/>
          <ac:spMkLst>
            <pc:docMk/>
            <pc:sldMk cId="816807069" sldId="259"/>
            <ac:spMk id="11" creationId="{7B99E627-5736-5787-46BA-6B7B0CAB7E06}"/>
          </ac:spMkLst>
        </pc:spChg>
        <pc:spChg chg="mod">
          <ac:chgData name="Lina BENHALIMA" userId="1ec865ea-803d-4a9a-abcb-d65bc2ed34f6" providerId="ADAL" clId="{919AA46C-5531-5AE4-803C-DEFB3D5FB6E4}" dt="2026-06-23T08:23:35.818" v="10" actId="27636"/>
          <ac:spMkLst>
            <pc:docMk/>
            <pc:sldMk cId="816807069" sldId="259"/>
            <ac:spMk id="13" creationId="{B64FFADE-D9F1-4064-BB9F-604E0B3E95E9}"/>
          </ac:spMkLst>
        </pc:spChg>
        <pc:spChg chg="mod">
          <ac:chgData name="Lina BENHALIMA" userId="1ec865ea-803d-4a9a-abcb-d65bc2ed34f6" providerId="ADAL" clId="{919AA46C-5531-5AE4-803C-DEFB3D5FB6E4}" dt="2026-06-23T08:23:35.815" v="8" actId="27636"/>
          <ac:spMkLst>
            <pc:docMk/>
            <pc:sldMk cId="816807069" sldId="259"/>
            <ac:spMk id="15" creationId="{8E522390-DCE5-C618-76B8-057842270D01}"/>
          </ac:spMkLst>
        </pc:spChg>
      </pc:sldChg>
      <pc:sldMasterChg chg="modSldLayout">
        <pc:chgData name="Lina BENHALIMA" userId="1ec865ea-803d-4a9a-abcb-d65bc2ed34f6" providerId="ADAL" clId="{919AA46C-5531-5AE4-803C-DEFB3D5FB6E4}" dt="2026-06-23T08:36:40.111" v="15" actId="18331"/>
        <pc:sldMasterMkLst>
          <pc:docMk/>
          <pc:sldMasterMk cId="3071127875" sldId="2147483648"/>
        </pc:sldMasterMkLst>
        <pc:sldLayoutChg chg="modSp mod">
          <pc:chgData name="Lina BENHALIMA" userId="1ec865ea-803d-4a9a-abcb-d65bc2ed34f6" providerId="ADAL" clId="{919AA46C-5531-5AE4-803C-DEFB3D5FB6E4}" dt="2026-06-23T08:36:40.111" v="15" actId="18331"/>
          <pc:sldLayoutMkLst>
            <pc:docMk/>
            <pc:sldMasterMk cId="3071127875" sldId="2147483648"/>
            <pc:sldLayoutMk cId="3310491181" sldId="2147483649"/>
          </pc:sldLayoutMkLst>
          <pc:picChg chg="mod">
            <ac:chgData name="Lina BENHALIMA" userId="1ec865ea-803d-4a9a-abcb-d65bc2ed34f6" providerId="ADAL" clId="{919AA46C-5531-5AE4-803C-DEFB3D5FB6E4}" dt="2026-06-23T08:31:03.575" v="14" actId="1076"/>
            <ac:picMkLst>
              <pc:docMk/>
              <pc:sldMasterMk cId="3071127875" sldId="2147483648"/>
              <pc:sldLayoutMk cId="3310491181" sldId="2147483649"/>
              <ac:picMk id="34" creationId="{7E311F60-546B-1A87-058E-19F99B7B4AAF}"/>
            </ac:picMkLst>
          </pc:picChg>
          <pc:picChg chg="mod">
            <ac:chgData name="Lina BENHALIMA" userId="1ec865ea-803d-4a9a-abcb-d65bc2ed34f6" providerId="ADAL" clId="{919AA46C-5531-5AE4-803C-DEFB3D5FB6E4}" dt="2026-06-23T08:36:40.111" v="15" actId="18331"/>
            <ac:picMkLst>
              <pc:docMk/>
              <pc:sldMasterMk cId="3071127875" sldId="2147483648"/>
              <pc:sldLayoutMk cId="3310491181" sldId="2147483649"/>
              <ac:picMk id="35" creationId="{B1D83D39-0185-935C-377F-8F6E95A9F889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E843682-BDC8-A792-5E4C-1AC81F534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F53124-96BB-EECA-7386-9A8F20896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3BA4-386E-6E48-BD93-0620A962B7E7}" type="datetimeFigureOut">
              <a:rPr lang="fr-FR" smtClean="0"/>
              <a:t>23/06/2026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74AD98-B7B3-2C70-7087-DE3E66BCE4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7B77B3-019E-D633-A4EB-0177DA3A93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AAB0D-1CA5-3442-9245-38B373123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1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6BA3E-67F7-A94D-B344-C8D3C98F360A}" type="datetimeFigureOut">
              <a:rPr lang="fr-FR" smtClean="0"/>
              <a:t>23/06/2026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CB745-75D1-074B-B9AE-FD74990A9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67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DD514D1B-1810-90D9-FF59-26BAB4BC4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" y="-9181"/>
            <a:ext cx="4834890" cy="6985000"/>
          </a:xfrm>
          <a:prstGeom prst="rect">
            <a:avLst/>
          </a:prstGeom>
        </p:spPr>
      </p:pic>
      <p:pic>
        <p:nvPicPr>
          <p:cNvPr id="6" name="Image 5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052A3B66-F721-499E-38DB-481FEA30D8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736" y="-9181"/>
            <a:ext cx="4834890" cy="6985000"/>
          </a:xfrm>
          <a:prstGeom prst="rect">
            <a:avLst/>
          </a:prstGeom>
        </p:spPr>
      </p:pic>
      <p:pic>
        <p:nvPicPr>
          <p:cNvPr id="7" name="Image 6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1261C055-6813-70B2-7E94-F829E4CC7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097" y="-17458"/>
            <a:ext cx="4832159" cy="6985000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986279D7-2F09-044D-ABFB-0A9461B3FCFD}"/>
              </a:ext>
            </a:extLst>
          </p:cNvPr>
          <p:cNvGrpSpPr/>
          <p:nvPr userDrawn="1"/>
        </p:nvGrpSpPr>
        <p:grpSpPr>
          <a:xfrm>
            <a:off x="-48156" y="-17457"/>
            <a:ext cx="12235216" cy="7108922"/>
            <a:chOff x="-48156" y="-53142"/>
            <a:chExt cx="12227083" cy="7182411"/>
          </a:xfrm>
        </p:grpSpPr>
        <p:pic>
          <p:nvPicPr>
            <p:cNvPr id="25" name="Image 24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6E3DB3F3-A66E-71BB-A857-FB57D69A6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8156" y="-17458"/>
              <a:ext cx="3454663" cy="4212567"/>
            </a:xfrm>
            <a:prstGeom prst="rect">
              <a:avLst/>
            </a:prstGeom>
          </p:spPr>
        </p:pic>
        <p:pic>
          <p:nvPicPr>
            <p:cNvPr id="26" name="Image 25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646607A5-1E4B-F2FB-4E3B-0CACD06E15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6766" y="-24351"/>
              <a:ext cx="3454663" cy="4212567"/>
            </a:xfrm>
            <a:prstGeom prst="rect">
              <a:avLst/>
            </a:prstGeom>
          </p:spPr>
        </p:pic>
        <p:pic>
          <p:nvPicPr>
            <p:cNvPr id="27" name="Image 26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AB48DCE4-AEDE-B6B2-2FDE-1AE3FCA61B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7116" y="-32628"/>
              <a:ext cx="3454663" cy="4212567"/>
            </a:xfrm>
            <a:prstGeom prst="rect">
              <a:avLst/>
            </a:prstGeom>
          </p:spPr>
        </p:pic>
        <p:pic>
          <p:nvPicPr>
            <p:cNvPr id="28" name="Image 27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5F31CC76-2A62-B6C5-CC2A-97D52667C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64" y="-53142"/>
              <a:ext cx="3454663" cy="4212567"/>
            </a:xfrm>
            <a:prstGeom prst="rect">
              <a:avLst/>
            </a:prstGeom>
          </p:spPr>
        </p:pic>
        <p:pic>
          <p:nvPicPr>
            <p:cNvPr id="29" name="Image 28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8743CA45-F2E5-8F04-0D0D-9BA5789F0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772" y="2897497"/>
              <a:ext cx="3454663" cy="4212567"/>
            </a:xfrm>
            <a:prstGeom prst="rect">
              <a:avLst/>
            </a:prstGeom>
          </p:spPr>
        </p:pic>
        <p:pic>
          <p:nvPicPr>
            <p:cNvPr id="30" name="Image 29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C5F568E7-57B4-42CE-BBF3-9A1B92A6A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3874" y="2916702"/>
              <a:ext cx="3454663" cy="4212567"/>
            </a:xfrm>
            <a:prstGeom prst="rect">
              <a:avLst/>
            </a:prstGeom>
          </p:spPr>
        </p:pic>
        <p:pic>
          <p:nvPicPr>
            <p:cNvPr id="31" name="Image 30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E453EC36-D7F1-7FD9-E1CE-F96E9F72D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5090" y="2889178"/>
              <a:ext cx="3454663" cy="4212567"/>
            </a:xfrm>
            <a:prstGeom prst="rect">
              <a:avLst/>
            </a:prstGeom>
          </p:spPr>
        </p:pic>
        <p:pic>
          <p:nvPicPr>
            <p:cNvPr id="32" name="Image 31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0E990B92-0A9E-5613-B815-15E17DAF29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63" y="2889177"/>
              <a:ext cx="3454663" cy="4212567"/>
            </a:xfrm>
            <a:prstGeom prst="rect">
              <a:avLst/>
            </a:prstGeom>
          </p:spPr>
        </p:pic>
      </p:grpSp>
      <p:pic>
        <p:nvPicPr>
          <p:cNvPr id="8" name="Image 7" descr="Une image contenant fruit, agrume, Citron, Citron Meyer&#10;&#10;Le contenu généré par l’IA peut être incorrect.">
            <a:extLst>
              <a:ext uri="{FF2B5EF4-FFF2-40B4-BE49-F238E27FC236}">
                <a16:creationId xmlns:a16="http://schemas.microsoft.com/office/drawing/2014/main" id="{79F81EF2-EEBF-965E-17BC-B22AFEF740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792" y="4435669"/>
            <a:ext cx="1163775" cy="12471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C33C9F-746E-9EF3-EC01-031E15E09C83}"/>
              </a:ext>
            </a:extLst>
          </p:cNvPr>
          <p:cNvSpPr/>
          <p:nvPr userDrawn="1"/>
        </p:nvSpPr>
        <p:spPr>
          <a:xfrm>
            <a:off x="300590" y="272851"/>
            <a:ext cx="11598472" cy="642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Photographie de nature morte, outil, musée&#10;&#10;Le contenu généré par l’IA peut être incorrect.">
            <a:extLst>
              <a:ext uri="{FF2B5EF4-FFF2-40B4-BE49-F238E27FC236}">
                <a16:creationId xmlns:a16="http://schemas.microsoft.com/office/drawing/2014/main" id="{92013DD0-5B19-65FB-77FF-D52AD22D73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027" y="4116"/>
            <a:ext cx="837483" cy="751220"/>
          </a:xfrm>
          <a:prstGeom prst="rect">
            <a:avLst/>
          </a:prstGeom>
        </p:spPr>
      </p:pic>
      <p:pic>
        <p:nvPicPr>
          <p:cNvPr id="12" name="Image 11" descr="Une image contenant fleur&#10;&#10;Le contenu généré par l’IA peut être incorrect.">
            <a:extLst>
              <a:ext uri="{FF2B5EF4-FFF2-40B4-BE49-F238E27FC236}">
                <a16:creationId xmlns:a16="http://schemas.microsoft.com/office/drawing/2014/main" id="{14CBEDA9-5868-B0B3-7DF6-ECD9F16F6F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580" y="-1798"/>
            <a:ext cx="1599482" cy="1714502"/>
          </a:xfrm>
          <a:prstGeom prst="rect">
            <a:avLst/>
          </a:prstGeom>
        </p:spPr>
      </p:pic>
      <p:pic>
        <p:nvPicPr>
          <p:cNvPr id="19" name="Image 18" descr="Une image contenant feuille, plante&#10;&#10;Le contenu généré par l’IA peut être incorrect.">
            <a:extLst>
              <a:ext uri="{FF2B5EF4-FFF2-40B4-BE49-F238E27FC236}">
                <a16:creationId xmlns:a16="http://schemas.microsoft.com/office/drawing/2014/main" id="{F908A28B-02BD-97DE-7248-3194C68C0C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60000">
            <a:off x="9948310" y="5010513"/>
            <a:ext cx="2742835" cy="2742835"/>
          </a:xfrm>
          <a:prstGeom prst="rect">
            <a:avLst/>
          </a:prstGeom>
        </p:spPr>
      </p:pic>
      <p:pic>
        <p:nvPicPr>
          <p:cNvPr id="37" name="Image 36" descr="Une image contenant Clavarioid fungi, corail&#10;&#10;Description générée automatiquement">
            <a:extLst>
              <a:ext uri="{FF2B5EF4-FFF2-40B4-BE49-F238E27FC236}">
                <a16:creationId xmlns:a16="http://schemas.microsoft.com/office/drawing/2014/main" id="{FEA21B89-6327-4E4C-0B1C-37E8A6D7093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0325">
            <a:off x="-35551" y="-303055"/>
            <a:ext cx="994000" cy="1411527"/>
          </a:xfrm>
          <a:prstGeom prst="rect">
            <a:avLst/>
          </a:prstGeom>
        </p:spPr>
      </p:pic>
      <p:pic>
        <p:nvPicPr>
          <p:cNvPr id="52" name="Image 51" descr="Une image contenant cadre photo, Rectangle, carré, cadre&#10;&#10;Description générée automatiquement">
            <a:extLst>
              <a:ext uri="{FF2B5EF4-FFF2-40B4-BE49-F238E27FC236}">
                <a16:creationId xmlns:a16="http://schemas.microsoft.com/office/drawing/2014/main" id="{D89F4F5D-EC45-F799-B317-CA8581BEEF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418" y="1983722"/>
            <a:ext cx="2861155" cy="4062977"/>
          </a:xfrm>
          <a:prstGeom prst="rect">
            <a:avLst/>
          </a:prstGeom>
        </p:spPr>
      </p:pic>
      <p:pic>
        <p:nvPicPr>
          <p:cNvPr id="2" name="Image 1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8FB6F96E-361A-AFAD-225B-CD6EEA3DF2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0047">
            <a:off x="4814263" y="2150482"/>
            <a:ext cx="577660" cy="599306"/>
          </a:xfrm>
          <a:prstGeom prst="rect">
            <a:avLst/>
          </a:prstGeom>
        </p:spPr>
      </p:pic>
      <p:pic>
        <p:nvPicPr>
          <p:cNvPr id="4" name="Image 3" descr="Une image contenant fruit, agrume, Citron, Citron Meyer&#10;&#10;Description générée automatiquement">
            <a:extLst>
              <a:ext uri="{FF2B5EF4-FFF2-40B4-BE49-F238E27FC236}">
                <a16:creationId xmlns:a16="http://schemas.microsoft.com/office/drawing/2014/main" id="{6DD9C946-D7B0-1A80-0FEE-936B6C835D3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010" y="4742704"/>
            <a:ext cx="978003" cy="1388811"/>
          </a:xfrm>
          <a:prstGeom prst="rect">
            <a:avLst/>
          </a:prstGeom>
        </p:spPr>
      </p:pic>
      <p:pic>
        <p:nvPicPr>
          <p:cNvPr id="11" name="Image 10" descr="Une image contenant texte&#10;&#10;Le contenu généré par l’IA peut être incorrect.">
            <a:extLst>
              <a:ext uri="{FF2B5EF4-FFF2-40B4-BE49-F238E27FC236}">
                <a16:creationId xmlns:a16="http://schemas.microsoft.com/office/drawing/2014/main" id="{2949FCCD-9898-77B3-7EE9-319AC44C679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0000">
            <a:off x="68750" y="5395562"/>
            <a:ext cx="2059558" cy="1901407"/>
          </a:xfrm>
          <a:prstGeom prst="rect">
            <a:avLst/>
          </a:prstGeom>
        </p:spPr>
      </p:pic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4A777635-6C62-C658-F1DE-60C75463A5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1440085">
            <a:off x="4058946" y="2635514"/>
            <a:ext cx="2227690" cy="2318061"/>
          </a:xfrm>
        </p:spPr>
        <p:txBody>
          <a:bodyPr/>
          <a:lstStyle/>
          <a:p>
            <a:endParaRPr lang="fr-FR"/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998A73B3-4ECC-8479-70F0-D57A68DFCD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4237" y="4252519"/>
            <a:ext cx="3627437" cy="431674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dirty="0"/>
              <a:t>Fonction / société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537FEE3-0F43-2CD5-36F7-586936FA2E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934" y="5855665"/>
            <a:ext cx="1208557" cy="1208557"/>
          </a:xfrm>
          <a:prstGeom prst="rect">
            <a:avLst/>
          </a:prstGeom>
        </p:spPr>
      </p:pic>
      <p:sp>
        <p:nvSpPr>
          <p:cNvPr id="59" name="Espace réservé du texte 53">
            <a:extLst>
              <a:ext uri="{FF2B5EF4-FFF2-40B4-BE49-F238E27FC236}">
                <a16:creationId xmlns:a16="http://schemas.microsoft.com/office/drawing/2014/main" id="{CAA656E4-0DD3-6037-BCE1-91A4AC07D0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64237" y="3715182"/>
            <a:ext cx="3627437" cy="431674"/>
          </a:xfrm>
        </p:spPr>
        <p:txBody>
          <a:bodyPr/>
          <a:lstStyle>
            <a:lvl1pPr>
              <a:buNone/>
              <a:defRPr sz="2400" b="1"/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60" name="Espace réservé du texte 53">
            <a:extLst>
              <a:ext uri="{FF2B5EF4-FFF2-40B4-BE49-F238E27FC236}">
                <a16:creationId xmlns:a16="http://schemas.microsoft.com/office/drawing/2014/main" id="{29E3C869-A9B6-C1BD-5414-525580C48C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6914" y="832400"/>
            <a:ext cx="3627437" cy="340399"/>
          </a:xfrm>
        </p:spPr>
        <p:txBody>
          <a:bodyPr/>
          <a:lstStyle>
            <a:lvl1pPr>
              <a:buNone/>
              <a:defRPr sz="18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fr-FR" dirty="0"/>
              <a:t>THÉMATIQUE DU TALK</a:t>
            </a:r>
          </a:p>
        </p:txBody>
      </p:sp>
      <p:sp>
        <p:nvSpPr>
          <p:cNvPr id="61" name="Espace réservé du texte 53">
            <a:extLst>
              <a:ext uri="{FF2B5EF4-FFF2-40B4-BE49-F238E27FC236}">
                <a16:creationId xmlns:a16="http://schemas.microsoft.com/office/drawing/2014/main" id="{56BFE445-CDA8-936C-5870-5F262BC9ED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5525" y="1315210"/>
            <a:ext cx="10694613" cy="579707"/>
          </a:xfrm>
        </p:spPr>
        <p:txBody>
          <a:bodyPr/>
          <a:lstStyle>
            <a:lvl1pPr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talk</a:t>
            </a:r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36795EBF-31C9-E9E5-0C95-3AFAF2CF9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45" y="0"/>
            <a:ext cx="4834890" cy="6985000"/>
          </a:xfrm>
          <a:prstGeom prst="rect">
            <a:avLst/>
          </a:prstGeom>
        </p:spPr>
      </p:pic>
      <p:pic>
        <p:nvPicPr>
          <p:cNvPr id="3" name="Image 2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50CD14AA-0C84-CED6-DEDD-D900731DB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555" y="0"/>
            <a:ext cx="4834890" cy="6985000"/>
          </a:xfrm>
          <a:prstGeom prst="rect">
            <a:avLst/>
          </a:prstGeom>
        </p:spPr>
      </p:pic>
      <p:pic>
        <p:nvPicPr>
          <p:cNvPr id="4" name="Image 3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16810BEB-26C6-F950-D792-A310975CDF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915" y="-8277"/>
            <a:ext cx="4841341" cy="6985000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0F3ADC24-19E7-1FD7-94A4-671DBFACFA3D}"/>
              </a:ext>
            </a:extLst>
          </p:cNvPr>
          <p:cNvGrpSpPr/>
          <p:nvPr userDrawn="1"/>
        </p:nvGrpSpPr>
        <p:grpSpPr>
          <a:xfrm>
            <a:off x="-48156" y="-17457"/>
            <a:ext cx="12235216" cy="7108922"/>
            <a:chOff x="-48156" y="-53142"/>
            <a:chExt cx="12227083" cy="7182411"/>
          </a:xfrm>
        </p:grpSpPr>
        <p:pic>
          <p:nvPicPr>
            <p:cNvPr id="24" name="Image 23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25C4903E-F2FC-1368-9B08-C704D658C9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8156" y="-17458"/>
              <a:ext cx="3454663" cy="4212567"/>
            </a:xfrm>
            <a:prstGeom prst="rect">
              <a:avLst/>
            </a:prstGeom>
          </p:spPr>
        </p:pic>
        <p:pic>
          <p:nvPicPr>
            <p:cNvPr id="25" name="Image 24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7C796E27-FAEB-6E41-0B74-C7719BBA22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6766" y="-24351"/>
              <a:ext cx="3454663" cy="4212567"/>
            </a:xfrm>
            <a:prstGeom prst="rect">
              <a:avLst/>
            </a:prstGeom>
          </p:spPr>
        </p:pic>
        <p:pic>
          <p:nvPicPr>
            <p:cNvPr id="26" name="Image 25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0DCEEB5E-B5F8-8293-D1A2-3158390946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7116" y="-32628"/>
              <a:ext cx="3454663" cy="4212567"/>
            </a:xfrm>
            <a:prstGeom prst="rect">
              <a:avLst/>
            </a:prstGeom>
          </p:spPr>
        </p:pic>
        <p:pic>
          <p:nvPicPr>
            <p:cNvPr id="27" name="Image 26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791F3859-E5A6-B562-DBD0-ABA0B055A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64" y="-53142"/>
              <a:ext cx="3454663" cy="4212567"/>
            </a:xfrm>
            <a:prstGeom prst="rect">
              <a:avLst/>
            </a:prstGeom>
          </p:spPr>
        </p:pic>
        <p:pic>
          <p:nvPicPr>
            <p:cNvPr id="28" name="Image 27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0650FCBD-257A-F3B6-BF6B-0DC8BDBD8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772" y="2897497"/>
              <a:ext cx="3454663" cy="4212567"/>
            </a:xfrm>
            <a:prstGeom prst="rect">
              <a:avLst/>
            </a:prstGeom>
          </p:spPr>
        </p:pic>
        <p:pic>
          <p:nvPicPr>
            <p:cNvPr id="29" name="Image 28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8CA56944-7F19-CD15-D59D-3EDDB1BB57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3874" y="2916702"/>
              <a:ext cx="3454663" cy="4212567"/>
            </a:xfrm>
            <a:prstGeom prst="rect">
              <a:avLst/>
            </a:prstGeom>
          </p:spPr>
        </p:pic>
        <p:pic>
          <p:nvPicPr>
            <p:cNvPr id="30" name="Image 29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EB591953-E964-F68A-3714-8A32D571C0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5090" y="2889178"/>
              <a:ext cx="3454663" cy="4212567"/>
            </a:xfrm>
            <a:prstGeom prst="rect">
              <a:avLst/>
            </a:prstGeom>
          </p:spPr>
        </p:pic>
        <p:pic>
          <p:nvPicPr>
            <p:cNvPr id="31" name="Image 30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ED1781F4-9BE3-F902-90D2-6669280C8C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63" y="2889177"/>
              <a:ext cx="3454663" cy="4212567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71B12B9-97DF-E3A5-136E-C78DE3CB02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1409" y="282032"/>
            <a:ext cx="11607653" cy="642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Photographie de nature morte, outil, musée&#10;&#10;Le contenu généré par l’IA peut être incorrect.">
            <a:extLst>
              <a:ext uri="{FF2B5EF4-FFF2-40B4-BE49-F238E27FC236}">
                <a16:creationId xmlns:a16="http://schemas.microsoft.com/office/drawing/2014/main" id="{8B3FC3B7-E341-8870-72BA-B870F1F608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027" y="4116"/>
            <a:ext cx="837483" cy="751220"/>
          </a:xfrm>
          <a:prstGeom prst="rect">
            <a:avLst/>
          </a:prstGeom>
        </p:spPr>
      </p:pic>
      <p:pic>
        <p:nvPicPr>
          <p:cNvPr id="9" name="Image 8" descr="Une image contenant fleur&#10;&#10;Le contenu généré par l’IA peut être incorrect.">
            <a:extLst>
              <a:ext uri="{FF2B5EF4-FFF2-40B4-BE49-F238E27FC236}">
                <a16:creationId xmlns:a16="http://schemas.microsoft.com/office/drawing/2014/main" id="{F14D0D1B-9B63-C229-A7FB-8C9D09A06B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580" y="-1798"/>
            <a:ext cx="1599482" cy="1714502"/>
          </a:xfrm>
          <a:prstGeom prst="rect">
            <a:avLst/>
          </a:prstGeom>
        </p:spPr>
      </p:pic>
      <p:pic>
        <p:nvPicPr>
          <p:cNvPr id="35" name="Image 34" descr="Une image contenant cadre photo, Rectangle, carré, cadre&#10;&#10;Description générée automatiquement">
            <a:extLst>
              <a:ext uri="{FF2B5EF4-FFF2-40B4-BE49-F238E27FC236}">
                <a16:creationId xmlns:a16="http://schemas.microsoft.com/office/drawing/2014/main" id="{B1D83D39-0185-935C-377F-8F6E95A9F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582" y="1877392"/>
            <a:ext cx="2861155" cy="4062977"/>
          </a:xfrm>
          <a:prstGeom prst="rect">
            <a:avLst/>
          </a:prstGeom>
        </p:spPr>
      </p:pic>
      <p:pic>
        <p:nvPicPr>
          <p:cNvPr id="19" name="Image 18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FDBE4F86-263B-3889-61A6-D6B45A4D6B2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1514">
            <a:off x="3057045" y="2073635"/>
            <a:ext cx="599120" cy="621570"/>
          </a:xfrm>
          <a:prstGeom prst="rect">
            <a:avLst/>
          </a:prstGeom>
        </p:spPr>
      </p:pic>
      <p:pic>
        <p:nvPicPr>
          <p:cNvPr id="22" name="Image 21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A9E46B21-17F9-C225-6665-BD3DC14FAD2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49249">
            <a:off x="5470378" y="2044893"/>
            <a:ext cx="599120" cy="621570"/>
          </a:xfrm>
          <a:prstGeom prst="rect">
            <a:avLst/>
          </a:prstGeom>
        </p:spPr>
      </p:pic>
      <p:pic>
        <p:nvPicPr>
          <p:cNvPr id="34" name="Image 33" descr="Une image contenant Clavarioid fungi, corail&#10;&#10;Description générée automatiquement">
            <a:extLst>
              <a:ext uri="{FF2B5EF4-FFF2-40B4-BE49-F238E27FC236}">
                <a16:creationId xmlns:a16="http://schemas.microsoft.com/office/drawing/2014/main" id="{7E311F60-546B-1A87-058E-19F99B7B4AA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0325">
            <a:off x="94562" y="-52682"/>
            <a:ext cx="994000" cy="1411527"/>
          </a:xfrm>
          <a:prstGeom prst="rect">
            <a:avLst/>
          </a:prstGeom>
        </p:spPr>
      </p:pic>
      <p:pic>
        <p:nvPicPr>
          <p:cNvPr id="37" name="Image 36" descr="Une image contenant cadre photo, Rectangle, carré, cadre&#10;&#10;Description générée automatiquement">
            <a:extLst>
              <a:ext uri="{FF2B5EF4-FFF2-40B4-BE49-F238E27FC236}">
                <a16:creationId xmlns:a16="http://schemas.microsoft.com/office/drawing/2014/main" id="{0578ED5F-CCC1-EAEE-B3FE-75ADEB4746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8593">
            <a:off x="6419592" y="1957009"/>
            <a:ext cx="2861155" cy="4062977"/>
          </a:xfrm>
          <a:prstGeom prst="rect">
            <a:avLst/>
          </a:prstGeom>
        </p:spPr>
      </p:pic>
      <p:pic>
        <p:nvPicPr>
          <p:cNvPr id="38" name="Image 37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B8D04A8B-A61C-F7F3-CFE7-B60A39E96BF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9706">
            <a:off x="7564812" y="2096417"/>
            <a:ext cx="599120" cy="621570"/>
          </a:xfrm>
          <a:prstGeom prst="rect">
            <a:avLst/>
          </a:prstGeom>
        </p:spPr>
      </p:pic>
      <p:pic>
        <p:nvPicPr>
          <p:cNvPr id="33" name="Image 32" descr="Une image contenant cercle&#10;&#10;Description générée automatiquement">
            <a:extLst>
              <a:ext uri="{FF2B5EF4-FFF2-40B4-BE49-F238E27FC236}">
                <a16:creationId xmlns:a16="http://schemas.microsoft.com/office/drawing/2014/main" id="{54A331BC-E599-94BC-83D0-786E7B2891E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851" y="2001794"/>
            <a:ext cx="644872" cy="915749"/>
          </a:xfrm>
          <a:prstGeom prst="rect">
            <a:avLst/>
          </a:prstGeom>
        </p:spPr>
      </p:pic>
      <p:pic>
        <p:nvPicPr>
          <p:cNvPr id="41" name="Image 40" descr="Une image contenant invertébré, étoile de mer, échinoderme, Invertébrés marins&#10;&#10;Description générée automatiquement">
            <a:extLst>
              <a:ext uri="{FF2B5EF4-FFF2-40B4-BE49-F238E27FC236}">
                <a16:creationId xmlns:a16="http://schemas.microsoft.com/office/drawing/2014/main" id="{9057C7FB-8ECA-974E-3CBE-E4DFADB8C8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517" y="4545210"/>
            <a:ext cx="1168502" cy="1659329"/>
          </a:xfrm>
          <a:prstGeom prst="rect">
            <a:avLst/>
          </a:prstGeom>
        </p:spPr>
      </p:pic>
      <p:pic>
        <p:nvPicPr>
          <p:cNvPr id="42" name="Image 41" descr="Une image contenant texte&#10;&#10;Le contenu généré par l’IA peut être incorrect.">
            <a:extLst>
              <a:ext uri="{FF2B5EF4-FFF2-40B4-BE49-F238E27FC236}">
                <a16:creationId xmlns:a16="http://schemas.microsoft.com/office/drawing/2014/main" id="{A5919E03-0FBD-14A5-26F5-6B3D82EBF28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0000">
            <a:off x="68750" y="5395562"/>
            <a:ext cx="2059558" cy="1901407"/>
          </a:xfrm>
          <a:prstGeom prst="rect">
            <a:avLst/>
          </a:prstGeom>
        </p:spPr>
      </p:pic>
      <p:pic>
        <p:nvPicPr>
          <p:cNvPr id="48" name="Image 47" descr="Une image contenant feuille, plante&#10;&#10;Le contenu généré par l’IA peut être incorrect.">
            <a:extLst>
              <a:ext uri="{FF2B5EF4-FFF2-40B4-BE49-F238E27FC236}">
                <a16:creationId xmlns:a16="http://schemas.microsoft.com/office/drawing/2014/main" id="{087D2332-ECDB-2774-B7A2-84BBA7E18C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60000">
            <a:off x="9948310" y="5010513"/>
            <a:ext cx="2742835" cy="2742835"/>
          </a:xfrm>
          <a:prstGeom prst="rect">
            <a:avLst/>
          </a:prstGeom>
        </p:spPr>
      </p:pic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F7A771A5-2760-430D-77D2-D1CE75CD8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1444482">
            <a:off x="3493814" y="2546149"/>
            <a:ext cx="2254483" cy="224631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AFF644B-2C04-B822-5C92-CC8D95E2D63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934" y="5855665"/>
            <a:ext cx="1208557" cy="1208557"/>
          </a:xfrm>
          <a:prstGeom prst="rect">
            <a:avLst/>
          </a:prstGeom>
        </p:spPr>
      </p:pic>
      <p:sp>
        <p:nvSpPr>
          <p:cNvPr id="32" name="Espace réservé pour une image  10">
            <a:extLst>
              <a:ext uri="{FF2B5EF4-FFF2-40B4-BE49-F238E27FC236}">
                <a16:creationId xmlns:a16="http://schemas.microsoft.com/office/drawing/2014/main" id="{9D1701FD-372C-6C18-DC3D-5AE76BC8DA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162314">
            <a:off x="6751266" y="2638531"/>
            <a:ext cx="2254483" cy="22463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6" name="Espace réservé du texte 53">
            <a:extLst>
              <a:ext uri="{FF2B5EF4-FFF2-40B4-BE49-F238E27FC236}">
                <a16:creationId xmlns:a16="http://schemas.microsoft.com/office/drawing/2014/main" id="{6E3D77F9-02D8-1618-2EE6-58239B036F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6914" y="832400"/>
            <a:ext cx="3627437" cy="340399"/>
          </a:xfrm>
        </p:spPr>
        <p:txBody>
          <a:bodyPr/>
          <a:lstStyle>
            <a:lvl1pPr>
              <a:buNone/>
              <a:defRPr sz="18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fr-FR" dirty="0"/>
              <a:t>THÉMATIQUE DU TALK</a:t>
            </a:r>
          </a:p>
        </p:txBody>
      </p:sp>
      <p:sp>
        <p:nvSpPr>
          <p:cNvPr id="39" name="Espace réservé du texte 53">
            <a:extLst>
              <a:ext uri="{FF2B5EF4-FFF2-40B4-BE49-F238E27FC236}">
                <a16:creationId xmlns:a16="http://schemas.microsoft.com/office/drawing/2014/main" id="{F360980F-9076-ECC3-22C9-2AF7BF9EA0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5525" y="1315210"/>
            <a:ext cx="10694613" cy="579707"/>
          </a:xfrm>
        </p:spPr>
        <p:txBody>
          <a:bodyPr/>
          <a:lstStyle>
            <a:lvl1pPr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talk</a:t>
            </a:r>
          </a:p>
        </p:txBody>
      </p:sp>
      <p:sp>
        <p:nvSpPr>
          <p:cNvPr id="40" name="Espace réservé du texte 53">
            <a:extLst>
              <a:ext uri="{FF2B5EF4-FFF2-40B4-BE49-F238E27FC236}">
                <a16:creationId xmlns:a16="http://schemas.microsoft.com/office/drawing/2014/main" id="{66D4748F-BBA0-C9C3-3AEF-255F8437C0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0253" y="6075863"/>
            <a:ext cx="2255639" cy="318908"/>
          </a:xfrm>
        </p:spPr>
        <p:txBody>
          <a:bodyPr/>
          <a:lstStyle>
            <a:lvl1pPr algn="ctr">
              <a:buNone/>
              <a:defRPr sz="1800"/>
            </a:lvl1pPr>
          </a:lstStyle>
          <a:p>
            <a:pPr lvl="0"/>
            <a:r>
              <a:rPr lang="fr-FR" dirty="0"/>
              <a:t>Fonction / société</a:t>
            </a:r>
          </a:p>
        </p:txBody>
      </p:sp>
      <p:sp>
        <p:nvSpPr>
          <p:cNvPr id="49" name="Espace réservé du texte 53">
            <a:extLst>
              <a:ext uri="{FF2B5EF4-FFF2-40B4-BE49-F238E27FC236}">
                <a16:creationId xmlns:a16="http://schemas.microsoft.com/office/drawing/2014/main" id="{69BB5FA0-392F-0A1A-9EF8-877340E8E2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50253" y="5660920"/>
            <a:ext cx="2255639" cy="306989"/>
          </a:xfrm>
        </p:spPr>
        <p:txBody>
          <a:bodyPr/>
          <a:lstStyle>
            <a:lvl1pPr algn="ctr">
              <a:buNone/>
              <a:defRPr sz="2000" b="1"/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50" name="Espace réservé du texte 53">
            <a:extLst>
              <a:ext uri="{FF2B5EF4-FFF2-40B4-BE49-F238E27FC236}">
                <a16:creationId xmlns:a16="http://schemas.microsoft.com/office/drawing/2014/main" id="{9E6BF744-8B4D-FBD8-FD66-F805B22B05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31600" y="6087103"/>
            <a:ext cx="2255639" cy="318908"/>
          </a:xfrm>
        </p:spPr>
        <p:txBody>
          <a:bodyPr/>
          <a:lstStyle>
            <a:lvl1pPr algn="ctr">
              <a:buNone/>
              <a:defRPr sz="1800"/>
            </a:lvl1pPr>
          </a:lstStyle>
          <a:p>
            <a:pPr lvl="0"/>
            <a:r>
              <a:rPr lang="fr-FR" dirty="0"/>
              <a:t>Fonction / société</a:t>
            </a:r>
          </a:p>
        </p:txBody>
      </p:sp>
      <p:sp>
        <p:nvSpPr>
          <p:cNvPr id="51" name="Espace réservé du texte 53">
            <a:extLst>
              <a:ext uri="{FF2B5EF4-FFF2-40B4-BE49-F238E27FC236}">
                <a16:creationId xmlns:a16="http://schemas.microsoft.com/office/drawing/2014/main" id="{F35C6826-2379-3F6B-5F58-92A5AAA087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1600" y="5672160"/>
            <a:ext cx="2255639" cy="306989"/>
          </a:xfrm>
        </p:spPr>
        <p:txBody>
          <a:bodyPr/>
          <a:lstStyle>
            <a:lvl1pPr algn="ctr">
              <a:buNone/>
              <a:defRPr sz="2000" b="1"/>
            </a:lvl1pPr>
          </a:lstStyle>
          <a:p>
            <a:pPr lvl="0"/>
            <a:r>
              <a:rPr lang="fr-FR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A3EED838-A336-9812-0710-BB2FE268B7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45" y="0"/>
            <a:ext cx="4834890" cy="6985000"/>
          </a:xfrm>
          <a:prstGeom prst="rect">
            <a:avLst/>
          </a:prstGeom>
        </p:spPr>
      </p:pic>
      <p:pic>
        <p:nvPicPr>
          <p:cNvPr id="8" name="Image 7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0E4924A9-6F1A-A7E6-44DA-4793E966E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555" y="0"/>
            <a:ext cx="4834890" cy="6985000"/>
          </a:xfrm>
          <a:prstGeom prst="rect">
            <a:avLst/>
          </a:prstGeom>
        </p:spPr>
      </p:pic>
      <p:pic>
        <p:nvPicPr>
          <p:cNvPr id="9" name="Image 8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7AB1A3AC-4FC8-3D7B-B345-CE5F31F1D3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916" y="-8277"/>
            <a:ext cx="4834890" cy="6985000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B226B6C4-A210-BF33-6CE3-22325887C15E}"/>
              </a:ext>
            </a:extLst>
          </p:cNvPr>
          <p:cNvGrpSpPr/>
          <p:nvPr userDrawn="1"/>
        </p:nvGrpSpPr>
        <p:grpSpPr>
          <a:xfrm>
            <a:off x="-48156" y="-17457"/>
            <a:ext cx="12235216" cy="7108922"/>
            <a:chOff x="-48156" y="-53142"/>
            <a:chExt cx="12227083" cy="7182411"/>
          </a:xfrm>
        </p:grpSpPr>
        <p:pic>
          <p:nvPicPr>
            <p:cNvPr id="33" name="Image 32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76877DDC-58E4-F528-D134-DC4B96E2C5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8156" y="-17458"/>
              <a:ext cx="3454663" cy="4212567"/>
            </a:xfrm>
            <a:prstGeom prst="rect">
              <a:avLst/>
            </a:prstGeom>
          </p:spPr>
        </p:pic>
        <p:pic>
          <p:nvPicPr>
            <p:cNvPr id="34" name="Image 33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2CFBC71A-70D0-8A6D-03D0-1AA702703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6766" y="-24351"/>
              <a:ext cx="3454663" cy="4212567"/>
            </a:xfrm>
            <a:prstGeom prst="rect">
              <a:avLst/>
            </a:prstGeom>
          </p:spPr>
        </p:pic>
        <p:pic>
          <p:nvPicPr>
            <p:cNvPr id="35" name="Image 34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7A30BEFE-53C7-F6B8-969A-ADFACC270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7116" y="-32628"/>
              <a:ext cx="3454663" cy="4212567"/>
            </a:xfrm>
            <a:prstGeom prst="rect">
              <a:avLst/>
            </a:prstGeom>
          </p:spPr>
        </p:pic>
        <p:pic>
          <p:nvPicPr>
            <p:cNvPr id="36" name="Image 35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6473B68B-3098-DA91-9FE1-CAA625758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64" y="-53142"/>
              <a:ext cx="3454663" cy="4212567"/>
            </a:xfrm>
            <a:prstGeom prst="rect">
              <a:avLst/>
            </a:prstGeom>
          </p:spPr>
        </p:pic>
        <p:pic>
          <p:nvPicPr>
            <p:cNvPr id="37" name="Image 36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9FF05049-B5E3-F234-D198-3845931E79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772" y="2897497"/>
              <a:ext cx="3454663" cy="4212567"/>
            </a:xfrm>
            <a:prstGeom prst="rect">
              <a:avLst/>
            </a:prstGeom>
          </p:spPr>
        </p:pic>
        <p:pic>
          <p:nvPicPr>
            <p:cNvPr id="38" name="Image 37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B8B30334-1289-61A0-A12A-06A83FE5C5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3874" y="2916702"/>
              <a:ext cx="3454663" cy="4212567"/>
            </a:xfrm>
            <a:prstGeom prst="rect">
              <a:avLst/>
            </a:prstGeom>
          </p:spPr>
        </p:pic>
        <p:pic>
          <p:nvPicPr>
            <p:cNvPr id="39" name="Image 38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424E3CE4-2322-149E-7CF5-36F3354C9B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5090" y="2889178"/>
              <a:ext cx="3454663" cy="4212567"/>
            </a:xfrm>
            <a:prstGeom prst="rect">
              <a:avLst/>
            </a:prstGeom>
          </p:spPr>
        </p:pic>
        <p:pic>
          <p:nvPicPr>
            <p:cNvPr id="40" name="Image 39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1745492C-F5BE-061B-050C-6408578791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63" y="2889177"/>
              <a:ext cx="3454663" cy="421256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EDCBA5A-1439-9DD8-3850-FE4FC8AF8023}"/>
              </a:ext>
            </a:extLst>
          </p:cNvPr>
          <p:cNvSpPr/>
          <p:nvPr userDrawn="1"/>
        </p:nvSpPr>
        <p:spPr>
          <a:xfrm>
            <a:off x="291409" y="282032"/>
            <a:ext cx="11607653" cy="642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Photographie de nature morte, outil, musée&#10;&#10;Le contenu généré par l’IA peut être incorrect.">
            <a:extLst>
              <a:ext uri="{FF2B5EF4-FFF2-40B4-BE49-F238E27FC236}">
                <a16:creationId xmlns:a16="http://schemas.microsoft.com/office/drawing/2014/main" id="{2BDDAC4B-E4D5-2C8E-A3EE-53581F6939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027" y="4116"/>
            <a:ext cx="837483" cy="751220"/>
          </a:xfrm>
          <a:prstGeom prst="rect">
            <a:avLst/>
          </a:prstGeom>
        </p:spPr>
      </p:pic>
      <p:pic>
        <p:nvPicPr>
          <p:cNvPr id="14" name="Image 13" descr="Une image contenant fleur&#10;&#10;Le contenu généré par l’IA peut être incorrect.">
            <a:extLst>
              <a:ext uri="{FF2B5EF4-FFF2-40B4-BE49-F238E27FC236}">
                <a16:creationId xmlns:a16="http://schemas.microsoft.com/office/drawing/2014/main" id="{9FD41BE9-EDD4-2894-C666-3AA5A37CE8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580" y="-1798"/>
            <a:ext cx="1599482" cy="1714502"/>
          </a:xfrm>
          <a:prstGeom prst="rect">
            <a:avLst/>
          </a:prstGeom>
        </p:spPr>
      </p:pic>
      <p:pic>
        <p:nvPicPr>
          <p:cNvPr id="41" name="Image 40" descr="Une image contenant Clavarioid fungi, corail&#10;&#10;Description générée automatiquement">
            <a:extLst>
              <a:ext uri="{FF2B5EF4-FFF2-40B4-BE49-F238E27FC236}">
                <a16:creationId xmlns:a16="http://schemas.microsoft.com/office/drawing/2014/main" id="{58241E2C-D999-A459-529E-11E2458A79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0325">
            <a:off x="-35551" y="-303055"/>
            <a:ext cx="994000" cy="1411527"/>
          </a:xfrm>
          <a:prstGeom prst="rect">
            <a:avLst/>
          </a:prstGeom>
        </p:spPr>
      </p:pic>
      <p:pic>
        <p:nvPicPr>
          <p:cNvPr id="2" name="Image 1" descr="Une image contenant cadre photo, Rectangle, carré, cadre&#10;&#10;Description générée automatiquement">
            <a:extLst>
              <a:ext uri="{FF2B5EF4-FFF2-40B4-BE49-F238E27FC236}">
                <a16:creationId xmlns:a16="http://schemas.microsoft.com/office/drawing/2014/main" id="{7322FF62-9274-BD9E-C7B0-6A8EBD43BE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287" y="1933758"/>
            <a:ext cx="2861155" cy="4062977"/>
          </a:xfrm>
          <a:prstGeom prst="rect">
            <a:avLst/>
          </a:prstGeom>
        </p:spPr>
      </p:pic>
      <p:pic>
        <p:nvPicPr>
          <p:cNvPr id="4" name="Image 3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B034B93F-DD96-068D-8354-D6D06A1693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488">
            <a:off x="2722161" y="2061727"/>
            <a:ext cx="599120" cy="621570"/>
          </a:xfrm>
          <a:prstGeom prst="rect">
            <a:avLst/>
          </a:prstGeom>
        </p:spPr>
      </p:pic>
      <p:pic>
        <p:nvPicPr>
          <p:cNvPr id="5" name="Image 4" descr="Une image contenant invertébré, échinoderme, Invertébrés marins, étoile de mer&#10;&#10;Le contenu généré par l’IA peut être incorrect.">
            <a:extLst>
              <a:ext uri="{FF2B5EF4-FFF2-40B4-BE49-F238E27FC236}">
                <a16:creationId xmlns:a16="http://schemas.microsoft.com/office/drawing/2014/main" id="{F2AAE05F-B1E7-1D54-C975-EDB25AB0891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0000">
            <a:off x="1458045" y="1959821"/>
            <a:ext cx="747574" cy="798259"/>
          </a:xfrm>
          <a:prstGeom prst="rect">
            <a:avLst/>
          </a:prstGeom>
        </p:spPr>
      </p:pic>
      <p:pic>
        <p:nvPicPr>
          <p:cNvPr id="42" name="Image 41" descr="Une image contenant cadre photo, Rectangle, carré, cadre&#10;&#10;Description générée automatiquement">
            <a:extLst>
              <a:ext uri="{FF2B5EF4-FFF2-40B4-BE49-F238E27FC236}">
                <a16:creationId xmlns:a16="http://schemas.microsoft.com/office/drawing/2014/main" id="{A057D33C-3C3B-D8B3-012D-BBF5435D0A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395" y="1898737"/>
            <a:ext cx="2861155" cy="4062977"/>
          </a:xfrm>
          <a:prstGeom prst="rect">
            <a:avLst/>
          </a:prstGeom>
        </p:spPr>
      </p:pic>
      <p:pic>
        <p:nvPicPr>
          <p:cNvPr id="6" name="Image 5" descr="Une image contenant cadre photo, Rectangle, carré, cadre&#10;&#10;Description générée automatiquement">
            <a:extLst>
              <a:ext uri="{FF2B5EF4-FFF2-40B4-BE49-F238E27FC236}">
                <a16:creationId xmlns:a16="http://schemas.microsoft.com/office/drawing/2014/main" id="{C592D865-338D-979C-C7AC-710A34C6F2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919">
            <a:off x="4755201" y="1959041"/>
            <a:ext cx="2861155" cy="4062977"/>
          </a:xfrm>
          <a:prstGeom prst="rect">
            <a:avLst/>
          </a:prstGeom>
        </p:spPr>
      </p:pic>
      <p:pic>
        <p:nvPicPr>
          <p:cNvPr id="43" name="Image 42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BB92F9B3-3214-FF2E-20C7-B7699638CE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845" y="2090455"/>
            <a:ext cx="599120" cy="621570"/>
          </a:xfrm>
          <a:prstGeom prst="rect">
            <a:avLst/>
          </a:prstGeom>
        </p:spPr>
      </p:pic>
      <p:pic>
        <p:nvPicPr>
          <p:cNvPr id="45" name="Image 44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7619689B-D09B-5E0B-6ADA-CB6FAF39AC3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17" y="2058828"/>
            <a:ext cx="599120" cy="621570"/>
          </a:xfrm>
          <a:prstGeom prst="rect">
            <a:avLst/>
          </a:prstGeom>
        </p:spPr>
      </p:pic>
      <p:pic>
        <p:nvPicPr>
          <p:cNvPr id="47" name="Image 46" descr="Une image contenant fruit, melon, nourriture, Aliments naturels&#10;&#10;Description générée automatiquement">
            <a:extLst>
              <a:ext uri="{FF2B5EF4-FFF2-40B4-BE49-F238E27FC236}">
                <a16:creationId xmlns:a16="http://schemas.microsoft.com/office/drawing/2014/main" id="{95738201-F7E1-B7ED-4664-37ED49327DE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2132">
            <a:off x="6693341" y="4612527"/>
            <a:ext cx="1142440" cy="1622319"/>
          </a:xfrm>
          <a:prstGeom prst="rect">
            <a:avLst/>
          </a:prstGeom>
        </p:spPr>
      </p:pic>
      <p:pic>
        <p:nvPicPr>
          <p:cNvPr id="44" name="Image 43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469FC7BE-AAF1-DC01-9351-54E921EF66E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35407">
            <a:off x="7091013" y="2159715"/>
            <a:ext cx="599120" cy="621570"/>
          </a:xfrm>
          <a:prstGeom prst="rect">
            <a:avLst/>
          </a:prstGeom>
        </p:spPr>
      </p:pic>
      <p:pic>
        <p:nvPicPr>
          <p:cNvPr id="50" name="Image 49" descr="Une image contenant texte&#10;&#10;Le contenu généré par l’IA peut être incorrect.">
            <a:extLst>
              <a:ext uri="{FF2B5EF4-FFF2-40B4-BE49-F238E27FC236}">
                <a16:creationId xmlns:a16="http://schemas.microsoft.com/office/drawing/2014/main" id="{F84B5729-8E90-1B58-67EA-FD138784BFE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0000">
            <a:off x="68750" y="5395562"/>
            <a:ext cx="2059558" cy="1901407"/>
          </a:xfrm>
          <a:prstGeom prst="rect">
            <a:avLst/>
          </a:prstGeom>
        </p:spPr>
      </p:pic>
      <p:pic>
        <p:nvPicPr>
          <p:cNvPr id="58" name="Image 57" descr="Une image contenant feuille, plante&#10;&#10;Le contenu généré par l’IA peut être incorrect.">
            <a:extLst>
              <a:ext uri="{FF2B5EF4-FFF2-40B4-BE49-F238E27FC236}">
                <a16:creationId xmlns:a16="http://schemas.microsoft.com/office/drawing/2014/main" id="{CDCD9DCE-67D9-DE73-AFE7-553FA87BE87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60000">
            <a:off x="9948310" y="5010513"/>
            <a:ext cx="2742835" cy="27428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0549A65-C40B-F717-77A8-A1E2C198C11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934" y="5855665"/>
            <a:ext cx="1208557" cy="1208557"/>
          </a:xfrm>
          <a:prstGeom prst="rect">
            <a:avLst/>
          </a:prstGeom>
        </p:spPr>
      </p:pic>
      <p:sp>
        <p:nvSpPr>
          <p:cNvPr id="23" name="Espace réservé pour une image  10">
            <a:extLst>
              <a:ext uri="{FF2B5EF4-FFF2-40B4-BE49-F238E27FC236}">
                <a16:creationId xmlns:a16="http://schemas.microsoft.com/office/drawing/2014/main" id="{E65BC311-F629-C7C8-C5C9-5325B21731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1444482">
            <a:off x="2028622" y="2626067"/>
            <a:ext cx="2254483" cy="22463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4" name="Espace réservé pour une image  10">
            <a:extLst>
              <a:ext uri="{FF2B5EF4-FFF2-40B4-BE49-F238E27FC236}">
                <a16:creationId xmlns:a16="http://schemas.microsoft.com/office/drawing/2014/main" id="{3A8526C6-A170-99EC-5162-619364937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rot="168678">
            <a:off x="5054716" y="2637946"/>
            <a:ext cx="2254483" cy="22463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5" name="Espace réservé pour une image  10">
            <a:extLst>
              <a:ext uri="{FF2B5EF4-FFF2-40B4-BE49-F238E27FC236}">
                <a16:creationId xmlns:a16="http://schemas.microsoft.com/office/drawing/2014/main" id="{458BF3B8-326B-EF6F-176A-E26ABED823A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 rot="21444482">
            <a:off x="8089369" y="2557720"/>
            <a:ext cx="2254483" cy="22463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6" name="Espace réservé du texte 53">
            <a:extLst>
              <a:ext uri="{FF2B5EF4-FFF2-40B4-BE49-F238E27FC236}">
                <a16:creationId xmlns:a16="http://schemas.microsoft.com/office/drawing/2014/main" id="{49CE1DD7-D4AF-8611-7E38-7B72026FB1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6914" y="832400"/>
            <a:ext cx="3627437" cy="340399"/>
          </a:xfrm>
        </p:spPr>
        <p:txBody>
          <a:bodyPr/>
          <a:lstStyle>
            <a:lvl1pPr>
              <a:buNone/>
              <a:defRPr sz="18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fr-FR" dirty="0"/>
              <a:t>THÉMATIQUE DU TALK</a:t>
            </a:r>
          </a:p>
        </p:txBody>
      </p:sp>
      <p:sp>
        <p:nvSpPr>
          <p:cNvPr id="27" name="Espace réservé du texte 53">
            <a:extLst>
              <a:ext uri="{FF2B5EF4-FFF2-40B4-BE49-F238E27FC236}">
                <a16:creationId xmlns:a16="http://schemas.microsoft.com/office/drawing/2014/main" id="{0DA17A16-FF6D-0152-3504-D9C0B92AB8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5525" y="1315210"/>
            <a:ext cx="10694613" cy="579707"/>
          </a:xfrm>
        </p:spPr>
        <p:txBody>
          <a:bodyPr/>
          <a:lstStyle>
            <a:lvl1pPr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talk</a:t>
            </a:r>
          </a:p>
        </p:txBody>
      </p:sp>
      <p:sp>
        <p:nvSpPr>
          <p:cNvPr id="46" name="Espace réservé du texte 53">
            <a:extLst>
              <a:ext uri="{FF2B5EF4-FFF2-40B4-BE49-F238E27FC236}">
                <a16:creationId xmlns:a16="http://schemas.microsoft.com/office/drawing/2014/main" id="{4130B7B4-45AB-F459-8F43-1ED9F9BB43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85607" y="6101385"/>
            <a:ext cx="2255639" cy="318908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Fonction / société</a:t>
            </a:r>
          </a:p>
        </p:txBody>
      </p:sp>
      <p:sp>
        <p:nvSpPr>
          <p:cNvPr id="48" name="Espace réservé du texte 53">
            <a:extLst>
              <a:ext uri="{FF2B5EF4-FFF2-40B4-BE49-F238E27FC236}">
                <a16:creationId xmlns:a16="http://schemas.microsoft.com/office/drawing/2014/main" id="{89D1153D-3FDA-63C0-51A6-6230D2871F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5607" y="5686442"/>
            <a:ext cx="2255639" cy="306989"/>
          </a:xfr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60" name="Espace réservé du texte 53">
            <a:extLst>
              <a:ext uri="{FF2B5EF4-FFF2-40B4-BE49-F238E27FC236}">
                <a16:creationId xmlns:a16="http://schemas.microsoft.com/office/drawing/2014/main" id="{613D3C20-42ED-1766-AF4D-8BFF0C83A4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05151" y="6054086"/>
            <a:ext cx="2255639" cy="318908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Fonction / société</a:t>
            </a:r>
          </a:p>
        </p:txBody>
      </p:sp>
      <p:sp>
        <p:nvSpPr>
          <p:cNvPr id="61" name="Espace réservé du texte 53">
            <a:extLst>
              <a:ext uri="{FF2B5EF4-FFF2-40B4-BE49-F238E27FC236}">
                <a16:creationId xmlns:a16="http://schemas.microsoft.com/office/drawing/2014/main" id="{B5EDDDB0-4565-B2FC-B4CA-B74FCCA138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151" y="5639143"/>
            <a:ext cx="2255639" cy="306989"/>
          </a:xfr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62" name="Espace réservé du texte 53">
            <a:extLst>
              <a:ext uri="{FF2B5EF4-FFF2-40B4-BE49-F238E27FC236}">
                <a16:creationId xmlns:a16="http://schemas.microsoft.com/office/drawing/2014/main" id="{10675D7D-776D-30A1-D33F-20EE0642950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77750" y="6069668"/>
            <a:ext cx="2255639" cy="318908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Fonction / société</a:t>
            </a:r>
          </a:p>
        </p:txBody>
      </p:sp>
      <p:sp>
        <p:nvSpPr>
          <p:cNvPr id="63" name="Espace réservé du texte 53">
            <a:extLst>
              <a:ext uri="{FF2B5EF4-FFF2-40B4-BE49-F238E27FC236}">
                <a16:creationId xmlns:a16="http://schemas.microsoft.com/office/drawing/2014/main" id="{B7AFD636-C036-FE7E-7758-2F87CDC72F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77750" y="5654725"/>
            <a:ext cx="2255639" cy="306989"/>
          </a:xfr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r>
              <a:rPr lang="fr-FR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A3EED838-A336-9812-0710-BB2FE268B7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45" y="0"/>
            <a:ext cx="4834890" cy="6985000"/>
          </a:xfrm>
          <a:prstGeom prst="rect">
            <a:avLst/>
          </a:prstGeom>
        </p:spPr>
      </p:pic>
      <p:pic>
        <p:nvPicPr>
          <p:cNvPr id="8" name="Image 7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0E4924A9-6F1A-A7E6-44DA-4793E966E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555" y="0"/>
            <a:ext cx="4834890" cy="6985000"/>
          </a:xfrm>
          <a:prstGeom prst="rect">
            <a:avLst/>
          </a:prstGeom>
        </p:spPr>
      </p:pic>
      <p:pic>
        <p:nvPicPr>
          <p:cNvPr id="9" name="Image 8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7AB1A3AC-4FC8-3D7B-B345-CE5F31F1D3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916" y="-8277"/>
            <a:ext cx="4834890" cy="6985000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B226B6C4-A210-BF33-6CE3-22325887C15E}"/>
              </a:ext>
            </a:extLst>
          </p:cNvPr>
          <p:cNvGrpSpPr/>
          <p:nvPr userDrawn="1"/>
        </p:nvGrpSpPr>
        <p:grpSpPr>
          <a:xfrm>
            <a:off x="-48156" y="-17457"/>
            <a:ext cx="12235216" cy="7108922"/>
            <a:chOff x="-48156" y="-53142"/>
            <a:chExt cx="12227083" cy="7182411"/>
          </a:xfrm>
        </p:grpSpPr>
        <p:pic>
          <p:nvPicPr>
            <p:cNvPr id="33" name="Image 32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76877DDC-58E4-F528-D134-DC4B96E2C5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8156" y="-17458"/>
              <a:ext cx="3454663" cy="4212567"/>
            </a:xfrm>
            <a:prstGeom prst="rect">
              <a:avLst/>
            </a:prstGeom>
          </p:spPr>
        </p:pic>
        <p:pic>
          <p:nvPicPr>
            <p:cNvPr id="34" name="Image 33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2CFBC71A-70D0-8A6D-03D0-1AA702703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6766" y="-24351"/>
              <a:ext cx="3454663" cy="4212567"/>
            </a:xfrm>
            <a:prstGeom prst="rect">
              <a:avLst/>
            </a:prstGeom>
          </p:spPr>
        </p:pic>
        <p:pic>
          <p:nvPicPr>
            <p:cNvPr id="35" name="Image 34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7A30BEFE-53C7-F6B8-969A-ADFACC270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7116" y="-32628"/>
              <a:ext cx="3454663" cy="4212567"/>
            </a:xfrm>
            <a:prstGeom prst="rect">
              <a:avLst/>
            </a:prstGeom>
          </p:spPr>
        </p:pic>
        <p:pic>
          <p:nvPicPr>
            <p:cNvPr id="36" name="Image 35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6473B68B-3098-DA91-9FE1-CAA625758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64" y="-53142"/>
              <a:ext cx="3454663" cy="4212567"/>
            </a:xfrm>
            <a:prstGeom prst="rect">
              <a:avLst/>
            </a:prstGeom>
          </p:spPr>
        </p:pic>
        <p:pic>
          <p:nvPicPr>
            <p:cNvPr id="37" name="Image 36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9FF05049-B5E3-F234-D198-3845931E79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772" y="2897497"/>
              <a:ext cx="3454663" cy="4212567"/>
            </a:xfrm>
            <a:prstGeom prst="rect">
              <a:avLst/>
            </a:prstGeom>
          </p:spPr>
        </p:pic>
        <p:pic>
          <p:nvPicPr>
            <p:cNvPr id="38" name="Image 37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B8B30334-1289-61A0-A12A-06A83FE5C5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3874" y="2916702"/>
              <a:ext cx="3454663" cy="4212567"/>
            </a:xfrm>
            <a:prstGeom prst="rect">
              <a:avLst/>
            </a:prstGeom>
          </p:spPr>
        </p:pic>
        <p:pic>
          <p:nvPicPr>
            <p:cNvPr id="39" name="Image 38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424E3CE4-2322-149E-7CF5-36F3354C9B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5090" y="2889178"/>
              <a:ext cx="3454663" cy="4212567"/>
            </a:xfrm>
            <a:prstGeom prst="rect">
              <a:avLst/>
            </a:prstGeom>
          </p:spPr>
        </p:pic>
        <p:pic>
          <p:nvPicPr>
            <p:cNvPr id="40" name="Image 39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1745492C-F5BE-061B-050C-6408578791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63" y="2889177"/>
              <a:ext cx="3454663" cy="421256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EDCBA5A-1439-9DD8-3850-FE4FC8AF80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1409" y="282032"/>
            <a:ext cx="11607653" cy="642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Photographie de nature morte, outil, musée&#10;&#10;Le contenu généré par l’IA peut être incorrect.">
            <a:extLst>
              <a:ext uri="{FF2B5EF4-FFF2-40B4-BE49-F238E27FC236}">
                <a16:creationId xmlns:a16="http://schemas.microsoft.com/office/drawing/2014/main" id="{2BDDAC4B-E4D5-2C8E-A3EE-53581F6939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027" y="4116"/>
            <a:ext cx="837483" cy="751220"/>
          </a:xfrm>
          <a:prstGeom prst="rect">
            <a:avLst/>
          </a:prstGeom>
        </p:spPr>
      </p:pic>
      <p:pic>
        <p:nvPicPr>
          <p:cNvPr id="14" name="Image 13" descr="Une image contenant fleur&#10;&#10;Le contenu généré par l’IA peut être incorrect.">
            <a:extLst>
              <a:ext uri="{FF2B5EF4-FFF2-40B4-BE49-F238E27FC236}">
                <a16:creationId xmlns:a16="http://schemas.microsoft.com/office/drawing/2014/main" id="{9FD41BE9-EDD4-2894-C666-3AA5A37CE8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580" y="-1798"/>
            <a:ext cx="1599482" cy="1714502"/>
          </a:xfrm>
          <a:prstGeom prst="rect">
            <a:avLst/>
          </a:prstGeom>
        </p:spPr>
      </p:pic>
      <p:pic>
        <p:nvPicPr>
          <p:cNvPr id="41" name="Image 40" descr="Une image contenant Clavarioid fungi, corail&#10;&#10;Description générée automatiquement">
            <a:extLst>
              <a:ext uri="{FF2B5EF4-FFF2-40B4-BE49-F238E27FC236}">
                <a16:creationId xmlns:a16="http://schemas.microsoft.com/office/drawing/2014/main" id="{58241E2C-D999-A459-529E-11E2458A79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0325">
            <a:off x="-35551" y="-303055"/>
            <a:ext cx="994000" cy="1411527"/>
          </a:xfrm>
          <a:prstGeom prst="rect">
            <a:avLst/>
          </a:prstGeom>
        </p:spPr>
      </p:pic>
      <p:pic>
        <p:nvPicPr>
          <p:cNvPr id="2" name="Image 1" descr="Une image contenant cadre photo, Rectangle, carré, cadre&#10;&#10;Description générée automatiquement">
            <a:extLst>
              <a:ext uri="{FF2B5EF4-FFF2-40B4-BE49-F238E27FC236}">
                <a16:creationId xmlns:a16="http://schemas.microsoft.com/office/drawing/2014/main" id="{7322FF62-9274-BD9E-C7B0-6A8EBD43BE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9" y="1744129"/>
            <a:ext cx="2518091" cy="3575810"/>
          </a:xfrm>
          <a:prstGeom prst="rect">
            <a:avLst/>
          </a:prstGeom>
        </p:spPr>
      </p:pic>
      <p:pic>
        <p:nvPicPr>
          <p:cNvPr id="4" name="Image 3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B034B93F-DD96-068D-8354-D6D06A1693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488">
            <a:off x="1547562" y="1826535"/>
            <a:ext cx="599120" cy="621570"/>
          </a:xfrm>
          <a:prstGeom prst="rect">
            <a:avLst/>
          </a:prstGeom>
        </p:spPr>
      </p:pic>
      <p:pic>
        <p:nvPicPr>
          <p:cNvPr id="50" name="Image 49" descr="Une image contenant texte&#10;&#10;Le contenu généré par l’IA peut être incorrect.">
            <a:extLst>
              <a:ext uri="{FF2B5EF4-FFF2-40B4-BE49-F238E27FC236}">
                <a16:creationId xmlns:a16="http://schemas.microsoft.com/office/drawing/2014/main" id="{F84B5729-8E90-1B58-67EA-FD138784BF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0000">
            <a:off x="68750" y="5395562"/>
            <a:ext cx="2059558" cy="1901407"/>
          </a:xfrm>
          <a:prstGeom prst="rect">
            <a:avLst/>
          </a:prstGeom>
        </p:spPr>
      </p:pic>
      <p:pic>
        <p:nvPicPr>
          <p:cNvPr id="3" name="Image 2" descr="Une image contenant cadre photo, Rectangle, carré, cadre&#10;&#10;Description générée automatiquement">
            <a:extLst>
              <a:ext uri="{FF2B5EF4-FFF2-40B4-BE49-F238E27FC236}">
                <a16:creationId xmlns:a16="http://schemas.microsoft.com/office/drawing/2014/main" id="{4D2401CC-51A2-2B8B-73A8-5251D23A67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4560">
            <a:off x="3272172" y="1744024"/>
            <a:ext cx="2518091" cy="3575810"/>
          </a:xfrm>
          <a:prstGeom prst="rect">
            <a:avLst/>
          </a:prstGeom>
        </p:spPr>
      </p:pic>
      <p:pic>
        <p:nvPicPr>
          <p:cNvPr id="15" name="Image 14" descr="Une image contenant cadre photo, Rectangle, carré, cadre&#10;&#10;Description générée automatiquement">
            <a:extLst>
              <a:ext uri="{FF2B5EF4-FFF2-40B4-BE49-F238E27FC236}">
                <a16:creationId xmlns:a16="http://schemas.microsoft.com/office/drawing/2014/main" id="{A8C7C215-F7C3-F166-0089-EF5893E88AB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664" y="1748308"/>
            <a:ext cx="2518091" cy="3575810"/>
          </a:xfrm>
          <a:prstGeom prst="rect">
            <a:avLst/>
          </a:prstGeom>
        </p:spPr>
      </p:pic>
      <p:pic>
        <p:nvPicPr>
          <p:cNvPr id="16" name="Image 15" descr="Une image contenant cadre photo, Rectangle, carré, cadre&#10;&#10;Description générée automatiquement">
            <a:extLst>
              <a:ext uri="{FF2B5EF4-FFF2-40B4-BE49-F238E27FC236}">
                <a16:creationId xmlns:a16="http://schemas.microsoft.com/office/drawing/2014/main" id="{D17768B5-C947-E64E-92FC-AC0706651B6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2993">
            <a:off x="8605880" y="1667318"/>
            <a:ext cx="2518091" cy="3575810"/>
          </a:xfrm>
          <a:prstGeom prst="rect">
            <a:avLst/>
          </a:prstGeom>
        </p:spPr>
      </p:pic>
      <p:pic>
        <p:nvPicPr>
          <p:cNvPr id="18" name="Image 17" descr="Une image contenant feuille, plante&#10;&#10;Le contenu généré par l’IA peut être incorrect.">
            <a:extLst>
              <a:ext uri="{FF2B5EF4-FFF2-40B4-BE49-F238E27FC236}">
                <a16:creationId xmlns:a16="http://schemas.microsoft.com/office/drawing/2014/main" id="{33F002BB-6118-AB30-35E9-686988C6D80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60000">
            <a:off x="10695011" y="4683014"/>
            <a:ext cx="3131629" cy="3131629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D01A81D5-4A30-6AD3-A2F0-B72620DDAD7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7707">
            <a:off x="5114681" y="3827879"/>
            <a:ext cx="1087932" cy="1544914"/>
          </a:xfrm>
          <a:prstGeom prst="rect">
            <a:avLst/>
          </a:prstGeom>
        </p:spPr>
      </p:pic>
      <p:sp>
        <p:nvSpPr>
          <p:cNvPr id="47" name="Espace réservé pour une image  10">
            <a:extLst>
              <a:ext uri="{FF2B5EF4-FFF2-40B4-BE49-F238E27FC236}">
                <a16:creationId xmlns:a16="http://schemas.microsoft.com/office/drawing/2014/main" id="{0DA41A9F-778B-1DCD-302C-DA65E6BE67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1444482">
            <a:off x="856911" y="2309029"/>
            <a:ext cx="1963482" cy="200855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078D0596-38C7-5C34-B751-3A7FC4E949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02" y="1814059"/>
            <a:ext cx="640372" cy="640372"/>
          </a:xfrm>
          <a:prstGeom prst="rect">
            <a:avLst/>
          </a:prstGeom>
        </p:spPr>
      </p:pic>
      <p:sp>
        <p:nvSpPr>
          <p:cNvPr id="52" name="Espace réservé pour une image  10">
            <a:extLst>
              <a:ext uri="{FF2B5EF4-FFF2-40B4-BE49-F238E27FC236}">
                <a16:creationId xmlns:a16="http://schemas.microsoft.com/office/drawing/2014/main" id="{5D0AE509-BACA-9345-5615-48EAB17D546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 rot="209363">
            <a:off x="3585227" y="2335655"/>
            <a:ext cx="1963482" cy="20085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4" name="Espace réservé pour une image  10">
            <a:extLst>
              <a:ext uri="{FF2B5EF4-FFF2-40B4-BE49-F238E27FC236}">
                <a16:creationId xmlns:a16="http://schemas.microsoft.com/office/drawing/2014/main" id="{A7778F25-6F73-6A1A-63E5-28FF8994324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 rot="21428801">
            <a:off x="6250755" y="2325388"/>
            <a:ext cx="1963482" cy="20085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5" name="Espace réservé pour une image  10">
            <a:extLst>
              <a:ext uri="{FF2B5EF4-FFF2-40B4-BE49-F238E27FC236}">
                <a16:creationId xmlns:a16="http://schemas.microsoft.com/office/drawing/2014/main" id="{B0F0E97D-25C2-3EE2-C002-96AD270BE2D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 rot="21287896">
            <a:off x="8856702" y="2255944"/>
            <a:ext cx="1963482" cy="200855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1" name="Image 30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97FE8323-58B8-391E-2FE2-DAFBBAE3120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386">
            <a:off x="3314924" y="1758863"/>
            <a:ext cx="599120" cy="621570"/>
          </a:xfrm>
          <a:prstGeom prst="rect">
            <a:avLst/>
          </a:prstGeom>
        </p:spPr>
      </p:pic>
      <p:pic>
        <p:nvPicPr>
          <p:cNvPr id="46" name="Image 45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F11CF2E3-38D4-D37A-D226-376D18A3518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3393">
            <a:off x="5358687" y="1922121"/>
            <a:ext cx="599120" cy="621570"/>
          </a:xfrm>
          <a:prstGeom prst="rect">
            <a:avLst/>
          </a:prstGeom>
        </p:spPr>
      </p:pic>
      <p:pic>
        <p:nvPicPr>
          <p:cNvPr id="49" name="Image 48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70F6A141-B3AD-1D07-B0ED-90096D83DD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386">
            <a:off x="9291149" y="1769799"/>
            <a:ext cx="599120" cy="621570"/>
          </a:xfrm>
          <a:prstGeom prst="rect">
            <a:avLst/>
          </a:prstGeom>
        </p:spPr>
      </p:pic>
      <p:pic>
        <p:nvPicPr>
          <p:cNvPr id="48" name="Image 47" descr="Une image contenant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E55F81E4-8CA8-F2F5-104E-B34808DDF2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3393">
            <a:off x="6962112" y="1855588"/>
            <a:ext cx="599120" cy="6215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E4CDF2-11D8-49BA-4E5E-7DFBE474D75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934" y="5855665"/>
            <a:ext cx="1208557" cy="1208557"/>
          </a:xfrm>
          <a:prstGeom prst="rect">
            <a:avLst/>
          </a:prstGeom>
        </p:spPr>
      </p:pic>
      <p:pic>
        <p:nvPicPr>
          <p:cNvPr id="68" name="Image 67" descr="Une image contenant invertébré, étoile de mer, échinoderme, Invertébrés marins&#10;&#10;Description générée automatiquement">
            <a:extLst>
              <a:ext uri="{FF2B5EF4-FFF2-40B4-BE49-F238E27FC236}">
                <a16:creationId xmlns:a16="http://schemas.microsoft.com/office/drawing/2014/main" id="{CA229A39-0C99-11D3-45D8-5B861E9B9F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1652" y="1447861"/>
            <a:ext cx="781431" cy="1109670"/>
          </a:xfrm>
          <a:prstGeom prst="rect">
            <a:avLst/>
          </a:prstGeom>
        </p:spPr>
      </p:pic>
      <p:sp>
        <p:nvSpPr>
          <p:cNvPr id="56" name="Espace réservé du texte 53">
            <a:extLst>
              <a:ext uri="{FF2B5EF4-FFF2-40B4-BE49-F238E27FC236}">
                <a16:creationId xmlns:a16="http://schemas.microsoft.com/office/drawing/2014/main" id="{B75EB9AA-2740-C7A5-4E04-04B12BE7EE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6914" y="832400"/>
            <a:ext cx="3627437" cy="340399"/>
          </a:xfrm>
        </p:spPr>
        <p:txBody>
          <a:bodyPr/>
          <a:lstStyle>
            <a:lvl1pPr>
              <a:buNone/>
              <a:defRPr sz="18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fr-FR" dirty="0"/>
              <a:t>THÉMATIQUE DU TALK</a:t>
            </a:r>
          </a:p>
        </p:txBody>
      </p:sp>
      <p:sp>
        <p:nvSpPr>
          <p:cNvPr id="57" name="Espace réservé du texte 53">
            <a:extLst>
              <a:ext uri="{FF2B5EF4-FFF2-40B4-BE49-F238E27FC236}">
                <a16:creationId xmlns:a16="http://schemas.microsoft.com/office/drawing/2014/main" id="{761E456D-3184-E952-FBD3-A51C92F4DA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5525" y="1315210"/>
            <a:ext cx="10694613" cy="579707"/>
          </a:xfrm>
        </p:spPr>
        <p:txBody>
          <a:bodyPr/>
          <a:lstStyle>
            <a:lvl1pPr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talk</a:t>
            </a:r>
          </a:p>
        </p:txBody>
      </p:sp>
      <p:sp>
        <p:nvSpPr>
          <p:cNvPr id="58" name="Espace réservé du texte 53">
            <a:extLst>
              <a:ext uri="{FF2B5EF4-FFF2-40B4-BE49-F238E27FC236}">
                <a16:creationId xmlns:a16="http://schemas.microsoft.com/office/drawing/2014/main" id="{A9DD6B01-C5BB-D339-617C-BA73FFC3E1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962" y="5400383"/>
            <a:ext cx="2255639" cy="318908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Fonction / société</a:t>
            </a:r>
          </a:p>
        </p:txBody>
      </p:sp>
      <p:sp>
        <p:nvSpPr>
          <p:cNvPr id="59" name="Espace réservé du texte 53">
            <a:extLst>
              <a:ext uri="{FF2B5EF4-FFF2-40B4-BE49-F238E27FC236}">
                <a16:creationId xmlns:a16="http://schemas.microsoft.com/office/drawing/2014/main" id="{715561A7-A663-532D-CC5C-C3A8036760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0962" y="5042592"/>
            <a:ext cx="2255639" cy="306989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62" name="Espace réservé du texte 53">
            <a:extLst>
              <a:ext uri="{FF2B5EF4-FFF2-40B4-BE49-F238E27FC236}">
                <a16:creationId xmlns:a16="http://schemas.microsoft.com/office/drawing/2014/main" id="{3389BB81-1013-A1C9-9200-E23B5FBD84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24653" y="5396992"/>
            <a:ext cx="2255639" cy="318908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Fonction / société</a:t>
            </a:r>
          </a:p>
        </p:txBody>
      </p:sp>
      <p:sp>
        <p:nvSpPr>
          <p:cNvPr id="63" name="Espace réservé du texte 53">
            <a:extLst>
              <a:ext uri="{FF2B5EF4-FFF2-40B4-BE49-F238E27FC236}">
                <a16:creationId xmlns:a16="http://schemas.microsoft.com/office/drawing/2014/main" id="{5C6718C9-FC0C-273C-309F-4DEEF9F86C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24653" y="5039201"/>
            <a:ext cx="2255639" cy="306989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64" name="Espace réservé du texte 53">
            <a:extLst>
              <a:ext uri="{FF2B5EF4-FFF2-40B4-BE49-F238E27FC236}">
                <a16:creationId xmlns:a16="http://schemas.microsoft.com/office/drawing/2014/main" id="{A5B3227B-6F38-9AE5-37EE-DA6B2D0251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3552" y="5395128"/>
            <a:ext cx="2255639" cy="318908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Fonction / société</a:t>
            </a:r>
          </a:p>
        </p:txBody>
      </p:sp>
      <p:sp>
        <p:nvSpPr>
          <p:cNvPr id="65" name="Espace réservé du texte 53">
            <a:extLst>
              <a:ext uri="{FF2B5EF4-FFF2-40B4-BE49-F238E27FC236}">
                <a16:creationId xmlns:a16="http://schemas.microsoft.com/office/drawing/2014/main" id="{31CBA2AD-50B5-174A-BC3A-D3D259EE53B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33552" y="5037337"/>
            <a:ext cx="2255639" cy="306989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66" name="Espace réservé du texte 53">
            <a:extLst>
              <a:ext uri="{FF2B5EF4-FFF2-40B4-BE49-F238E27FC236}">
                <a16:creationId xmlns:a16="http://schemas.microsoft.com/office/drawing/2014/main" id="{1D8E4998-B329-E9B8-3F86-7DEBBF01BF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17444" y="5344618"/>
            <a:ext cx="2255639" cy="318908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Fonction / société</a:t>
            </a:r>
          </a:p>
        </p:txBody>
      </p:sp>
      <p:sp>
        <p:nvSpPr>
          <p:cNvPr id="69" name="Espace réservé du texte 53">
            <a:extLst>
              <a:ext uri="{FF2B5EF4-FFF2-40B4-BE49-F238E27FC236}">
                <a16:creationId xmlns:a16="http://schemas.microsoft.com/office/drawing/2014/main" id="{BD86F807-4BD4-B93A-2B7A-6895568DF9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17444" y="4986827"/>
            <a:ext cx="2255639" cy="306989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fr-FR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17871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080DE068-1D82-6A82-E239-F65655C25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45" y="0"/>
            <a:ext cx="4834890" cy="6985000"/>
          </a:xfrm>
          <a:prstGeom prst="rect">
            <a:avLst/>
          </a:prstGeom>
        </p:spPr>
      </p:pic>
      <p:pic>
        <p:nvPicPr>
          <p:cNvPr id="8" name="Image 7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EE9BE630-6698-8360-42A8-F4034F126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555" y="0"/>
            <a:ext cx="4834890" cy="6985000"/>
          </a:xfrm>
          <a:prstGeom prst="rect">
            <a:avLst/>
          </a:prstGeom>
        </p:spPr>
      </p:pic>
      <p:pic>
        <p:nvPicPr>
          <p:cNvPr id="9" name="Image 8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F29D5C6C-55EC-DE2D-F64D-3F3C35CA9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916" y="-8277"/>
            <a:ext cx="4834890" cy="6985000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95EA7253-668D-C0CC-3610-22FA23ACD91E}"/>
              </a:ext>
            </a:extLst>
          </p:cNvPr>
          <p:cNvGrpSpPr/>
          <p:nvPr userDrawn="1"/>
        </p:nvGrpSpPr>
        <p:grpSpPr>
          <a:xfrm>
            <a:off x="-48156" y="-17457"/>
            <a:ext cx="12235216" cy="7108922"/>
            <a:chOff x="-48156" y="-53142"/>
            <a:chExt cx="12227083" cy="7182411"/>
          </a:xfrm>
        </p:grpSpPr>
        <p:pic>
          <p:nvPicPr>
            <p:cNvPr id="23" name="Image 22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3BB04233-0806-9E47-BACA-678944C8A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8156" y="-17458"/>
              <a:ext cx="3454663" cy="4212567"/>
            </a:xfrm>
            <a:prstGeom prst="rect">
              <a:avLst/>
            </a:prstGeom>
          </p:spPr>
        </p:pic>
        <p:pic>
          <p:nvPicPr>
            <p:cNvPr id="24" name="Image 23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CD9AF82E-CABF-7D70-0684-535B6870E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6766" y="-24351"/>
              <a:ext cx="3454663" cy="4212567"/>
            </a:xfrm>
            <a:prstGeom prst="rect">
              <a:avLst/>
            </a:prstGeom>
          </p:spPr>
        </p:pic>
        <p:pic>
          <p:nvPicPr>
            <p:cNvPr id="25" name="Image 24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AF333980-03DB-3E43-18C3-65634933F8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7116" y="-32628"/>
              <a:ext cx="3454663" cy="4212567"/>
            </a:xfrm>
            <a:prstGeom prst="rect">
              <a:avLst/>
            </a:prstGeom>
          </p:spPr>
        </p:pic>
        <p:pic>
          <p:nvPicPr>
            <p:cNvPr id="26" name="Image 25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288C0BEB-36EB-A2AC-37AD-5F5A633314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64" y="-53142"/>
              <a:ext cx="3454663" cy="4212567"/>
            </a:xfrm>
            <a:prstGeom prst="rect">
              <a:avLst/>
            </a:prstGeom>
          </p:spPr>
        </p:pic>
        <p:pic>
          <p:nvPicPr>
            <p:cNvPr id="27" name="Image 26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477C92B6-8BF9-6820-D988-6D672188F0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772" y="2897497"/>
              <a:ext cx="3454663" cy="4212567"/>
            </a:xfrm>
            <a:prstGeom prst="rect">
              <a:avLst/>
            </a:prstGeom>
          </p:spPr>
        </p:pic>
        <p:pic>
          <p:nvPicPr>
            <p:cNvPr id="28" name="Image 27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FD8D0878-850B-4EA3-B4D4-EB27AF0CCB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3874" y="2916702"/>
              <a:ext cx="3454663" cy="4212567"/>
            </a:xfrm>
            <a:prstGeom prst="rect">
              <a:avLst/>
            </a:prstGeom>
          </p:spPr>
        </p:pic>
        <p:pic>
          <p:nvPicPr>
            <p:cNvPr id="29" name="Image 28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8BE42F7C-0351-19EA-4B84-C26F663C25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5090" y="2889178"/>
              <a:ext cx="3454663" cy="4212567"/>
            </a:xfrm>
            <a:prstGeom prst="rect">
              <a:avLst/>
            </a:prstGeom>
          </p:spPr>
        </p:pic>
        <p:pic>
          <p:nvPicPr>
            <p:cNvPr id="30" name="Image 29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C3CCEEB9-CF3D-758B-02FA-520DC65823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63" y="2889177"/>
              <a:ext cx="3454663" cy="421256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4F24161-A16F-B229-9FAA-459DDCBA3C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1409" y="282032"/>
            <a:ext cx="11677743" cy="642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Photographie de nature morte, outil, musée&#10;&#10;Le contenu généré par l’IA peut être incorrect.">
            <a:extLst>
              <a:ext uri="{FF2B5EF4-FFF2-40B4-BE49-F238E27FC236}">
                <a16:creationId xmlns:a16="http://schemas.microsoft.com/office/drawing/2014/main" id="{9A82F86D-A231-5FFA-8759-F230963C5E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027" y="4116"/>
            <a:ext cx="837483" cy="75122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C57A559-DBE2-5D03-0D52-E72A5A38E4F9}"/>
              </a:ext>
            </a:extLst>
          </p:cNvPr>
          <p:cNvSpPr txBox="1"/>
          <p:nvPr userDrawn="1"/>
        </p:nvSpPr>
        <p:spPr>
          <a:xfrm>
            <a:off x="683482" y="887419"/>
            <a:ext cx="35123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ptos"/>
                <a:ea typeface="Calibri"/>
                <a:cs typeface="Calibri"/>
              </a:rPr>
              <a:t>Pour ne rien oublier...</a:t>
            </a:r>
            <a:endParaRPr lang="fr-FR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F90A87B-B102-D618-1CC6-59A99473ABFE}"/>
              </a:ext>
            </a:extLst>
          </p:cNvPr>
          <p:cNvSpPr txBox="1"/>
          <p:nvPr userDrawn="1"/>
        </p:nvSpPr>
        <p:spPr>
          <a:xfrm>
            <a:off x="683481" y="1289984"/>
            <a:ext cx="35123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latin typeface="Aptos"/>
                <a:ea typeface="Calibri"/>
                <a:cs typeface="Calibri"/>
              </a:rPr>
              <a:t>Votre Anti-sèche !</a:t>
            </a:r>
            <a:endParaRPr lang="fr-FR" dirty="0"/>
          </a:p>
        </p:txBody>
      </p:sp>
      <p:pic>
        <p:nvPicPr>
          <p:cNvPr id="15" name="Image 14" descr="Une image contenant texte&#10;&#10;Le contenu généré par l’IA peut être incorrect.">
            <a:extLst>
              <a:ext uri="{FF2B5EF4-FFF2-40B4-BE49-F238E27FC236}">
                <a16:creationId xmlns:a16="http://schemas.microsoft.com/office/drawing/2014/main" id="{2B8CBE60-FBFB-4074-7317-72B75547E6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0000">
            <a:off x="68750" y="5395562"/>
            <a:ext cx="2059558" cy="1901407"/>
          </a:xfrm>
          <a:prstGeom prst="rect">
            <a:avLst/>
          </a:prstGeom>
        </p:spPr>
      </p:pic>
      <p:pic>
        <p:nvPicPr>
          <p:cNvPr id="21" name="Image 20" descr="Une image contenant invertébré, échinoderme, Invertébrés marins, étoile de mer&#10;&#10;Le contenu généré par l’IA peut être incorrect.">
            <a:extLst>
              <a:ext uri="{FF2B5EF4-FFF2-40B4-BE49-F238E27FC236}">
                <a16:creationId xmlns:a16="http://schemas.microsoft.com/office/drawing/2014/main" id="{5CD49444-CF30-B1B7-F2FE-24414F04A3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0000">
            <a:off x="3769317" y="1202729"/>
            <a:ext cx="636200" cy="679333"/>
          </a:xfrm>
          <a:prstGeom prst="rect">
            <a:avLst/>
          </a:prstGeom>
        </p:spPr>
      </p:pic>
      <p:pic>
        <p:nvPicPr>
          <p:cNvPr id="41" name="Image 40" descr="Une image contenant texte, Police, écriture manuscrite, conception&#10;&#10;Description générée automatiquement">
            <a:extLst>
              <a:ext uri="{FF2B5EF4-FFF2-40B4-BE49-F238E27FC236}">
                <a16:creationId xmlns:a16="http://schemas.microsoft.com/office/drawing/2014/main" id="{D452E621-9945-81CA-D869-90AA214DC1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61066">
            <a:off x="10260957" y="-224694"/>
            <a:ext cx="1519510" cy="2157778"/>
          </a:xfrm>
          <a:prstGeom prst="rect">
            <a:avLst/>
          </a:prstGeom>
        </p:spPr>
      </p:pic>
      <p:pic>
        <p:nvPicPr>
          <p:cNvPr id="17" name="Image 16" descr="Une image contenant transport, véhicule, roue, Véhicule terrestre&#10;&#10;Le contenu généré par l’IA peut être incorrect.">
            <a:extLst>
              <a:ext uri="{FF2B5EF4-FFF2-40B4-BE49-F238E27FC236}">
                <a16:creationId xmlns:a16="http://schemas.microsoft.com/office/drawing/2014/main" id="{65CC3136-FCED-AA0E-D9ED-8F2DF6F9ACE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400" y="5058049"/>
            <a:ext cx="2540813" cy="2576432"/>
          </a:xfrm>
          <a:prstGeom prst="rect">
            <a:avLst/>
          </a:prstGeom>
        </p:spPr>
      </p:pic>
      <p:pic>
        <p:nvPicPr>
          <p:cNvPr id="32" name="Image 31" descr="Une image contenant intérieur&#10;&#10;Description générée automatiquement avec une confiance moyenne">
            <a:extLst>
              <a:ext uri="{FF2B5EF4-FFF2-40B4-BE49-F238E27FC236}">
                <a16:creationId xmlns:a16="http://schemas.microsoft.com/office/drawing/2014/main" id="{AA122818-F8A3-18E0-9AD6-C58304A2D3D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4" y="194575"/>
            <a:ext cx="1020691" cy="1449429"/>
          </a:xfrm>
          <a:prstGeom prst="rect">
            <a:avLst/>
          </a:prstGeom>
        </p:spPr>
      </p:pic>
      <p:pic>
        <p:nvPicPr>
          <p:cNvPr id="33" name="Image 32" descr="Une image contenant invertébré, étoile de mer, échinoderme, Invertébrés marins&#10;&#10;Description générée automatiquement">
            <a:extLst>
              <a:ext uri="{FF2B5EF4-FFF2-40B4-BE49-F238E27FC236}">
                <a16:creationId xmlns:a16="http://schemas.microsoft.com/office/drawing/2014/main" id="{0C3F53E7-1699-3633-BD7F-F5704E27DD7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133" y="349060"/>
            <a:ext cx="1039894" cy="14767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1FC5F6E-6728-01CE-D03E-33A31109074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934" y="5855665"/>
            <a:ext cx="1208557" cy="1208557"/>
          </a:xfrm>
          <a:prstGeom prst="rect">
            <a:avLst/>
          </a:prstGeom>
        </p:spPr>
      </p:pic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5496339D-4631-BAB0-511F-5353BA3150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0313" y="2097993"/>
            <a:ext cx="2452427" cy="359397"/>
          </a:xfrm>
        </p:spPr>
        <p:txBody>
          <a:bodyPr/>
          <a:lstStyle>
            <a:lvl1pPr>
              <a:buNone/>
              <a:defRPr sz="1800" b="1">
                <a:solidFill>
                  <a:srgbClr val="00B0F0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fr-FR" dirty="0"/>
              <a:t>1. Ce qu’il faut retenir 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9E999D85-026A-3553-CB47-29AB42B882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503" y="2567065"/>
            <a:ext cx="4230173" cy="1322948"/>
          </a:xfrm>
        </p:spPr>
        <p:txBody>
          <a:bodyPr/>
          <a:lstStyle>
            <a:lvl1pPr algn="l">
              <a:buNone/>
              <a:defRPr sz="1400"/>
            </a:lvl1pPr>
          </a:lstStyle>
          <a:p>
            <a:pPr lvl="0"/>
            <a:r>
              <a:rPr lang="fr-FR" sz="1800" b="0" dirty="0">
                <a:solidFill>
                  <a:schemeClr val="tx1"/>
                </a:solidFill>
              </a:rPr>
              <a:t>Expliquez en 2 ou 3 phrases max le point à retenir. Une personne extérieur peut être capable de comprendre le point de vue.</a:t>
            </a:r>
          </a:p>
        </p:txBody>
      </p:sp>
      <p:sp>
        <p:nvSpPr>
          <p:cNvPr id="55" name="Espace réservé du texte 38">
            <a:extLst>
              <a:ext uri="{FF2B5EF4-FFF2-40B4-BE49-F238E27FC236}">
                <a16:creationId xmlns:a16="http://schemas.microsoft.com/office/drawing/2014/main" id="{7019F284-B285-A71A-83B6-B6B85BD2FF2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2205" y="4277412"/>
            <a:ext cx="2452427" cy="359397"/>
          </a:xfrm>
        </p:spPr>
        <p:txBody>
          <a:bodyPr/>
          <a:lstStyle>
            <a:lvl1pPr>
              <a:buNone/>
              <a:defRPr sz="1800" b="1">
                <a:solidFill>
                  <a:srgbClr val="00B0F0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fr-FR" dirty="0"/>
              <a:t>2. Ce qu’il faut retenir </a:t>
            </a:r>
          </a:p>
        </p:txBody>
      </p:sp>
      <p:sp>
        <p:nvSpPr>
          <p:cNvPr id="56" name="Espace réservé du texte 53">
            <a:extLst>
              <a:ext uri="{FF2B5EF4-FFF2-40B4-BE49-F238E27FC236}">
                <a16:creationId xmlns:a16="http://schemas.microsoft.com/office/drawing/2014/main" id="{B8F76C0C-386F-24A6-8953-6EB0BAD0D33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6395" y="4746484"/>
            <a:ext cx="4230173" cy="1322948"/>
          </a:xfrm>
        </p:spPr>
        <p:txBody>
          <a:bodyPr/>
          <a:lstStyle>
            <a:lvl1pPr algn="l">
              <a:buNone/>
              <a:defRPr sz="1400"/>
            </a:lvl1pPr>
          </a:lstStyle>
          <a:p>
            <a:pPr lvl="0"/>
            <a:r>
              <a:rPr lang="fr-FR" sz="1800" b="0" dirty="0">
                <a:solidFill>
                  <a:schemeClr val="tx1"/>
                </a:solidFill>
              </a:rPr>
              <a:t>Expliquez en 2 ou 3 phrases max le point à retenir. Une personne extérieur peut être capable de comprendre le point de vue.</a:t>
            </a:r>
          </a:p>
        </p:txBody>
      </p:sp>
      <p:sp>
        <p:nvSpPr>
          <p:cNvPr id="57" name="Espace réservé du texte 38">
            <a:extLst>
              <a:ext uri="{FF2B5EF4-FFF2-40B4-BE49-F238E27FC236}">
                <a16:creationId xmlns:a16="http://schemas.microsoft.com/office/drawing/2014/main" id="{E5B3F851-BDF9-7714-C2D3-237CFF715F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07636" y="1416926"/>
            <a:ext cx="2452427" cy="359397"/>
          </a:xfrm>
        </p:spPr>
        <p:txBody>
          <a:bodyPr/>
          <a:lstStyle>
            <a:lvl1pPr>
              <a:buNone/>
              <a:defRPr sz="1800" b="1">
                <a:solidFill>
                  <a:srgbClr val="00B0F0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fr-FR" dirty="0"/>
              <a:t>3. Ce qu’il faut retenir </a:t>
            </a:r>
          </a:p>
        </p:txBody>
      </p:sp>
      <p:sp>
        <p:nvSpPr>
          <p:cNvPr id="58" name="Espace réservé du texte 53">
            <a:extLst>
              <a:ext uri="{FF2B5EF4-FFF2-40B4-BE49-F238E27FC236}">
                <a16:creationId xmlns:a16="http://schemas.microsoft.com/office/drawing/2014/main" id="{ABC37A83-90C4-7C8A-70F5-D3CC6A9301A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91826" y="1885998"/>
            <a:ext cx="4230173" cy="1322948"/>
          </a:xfrm>
        </p:spPr>
        <p:txBody>
          <a:bodyPr/>
          <a:lstStyle>
            <a:lvl1pPr algn="l">
              <a:buNone/>
              <a:defRPr sz="1400"/>
            </a:lvl1pPr>
          </a:lstStyle>
          <a:p>
            <a:pPr lvl="0"/>
            <a:r>
              <a:rPr lang="fr-FR" sz="1800" b="0" dirty="0">
                <a:solidFill>
                  <a:schemeClr val="tx1"/>
                </a:solidFill>
              </a:rPr>
              <a:t>Expliquez en 2 ou 3 phrases max le point à retenir. Une personne extérieur peut être capable de comprendre le point de vue.</a:t>
            </a:r>
          </a:p>
        </p:txBody>
      </p:sp>
      <p:sp>
        <p:nvSpPr>
          <p:cNvPr id="59" name="Espace réservé du texte 38">
            <a:extLst>
              <a:ext uri="{FF2B5EF4-FFF2-40B4-BE49-F238E27FC236}">
                <a16:creationId xmlns:a16="http://schemas.microsoft.com/office/drawing/2014/main" id="{91ADEAB4-92A1-3C38-CE92-790F71C251C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53160" y="3870258"/>
            <a:ext cx="2452427" cy="359397"/>
          </a:xfrm>
        </p:spPr>
        <p:txBody>
          <a:bodyPr/>
          <a:lstStyle>
            <a:lvl1pPr>
              <a:buNone/>
              <a:defRPr sz="1800" b="1">
                <a:solidFill>
                  <a:srgbClr val="00B0F0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fr-FR" dirty="0"/>
              <a:t>4. Ce qu’il faut retenir </a:t>
            </a:r>
          </a:p>
        </p:txBody>
      </p:sp>
      <p:sp>
        <p:nvSpPr>
          <p:cNvPr id="60" name="Espace réservé du texte 53">
            <a:extLst>
              <a:ext uri="{FF2B5EF4-FFF2-40B4-BE49-F238E27FC236}">
                <a16:creationId xmlns:a16="http://schemas.microsoft.com/office/drawing/2014/main" id="{B5C7CDB2-6861-4960-DA7D-C3A79C968FA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37350" y="4339330"/>
            <a:ext cx="4230173" cy="1322948"/>
          </a:xfrm>
        </p:spPr>
        <p:txBody>
          <a:bodyPr/>
          <a:lstStyle>
            <a:lvl1pPr algn="l">
              <a:buNone/>
              <a:defRPr sz="1400"/>
            </a:lvl1pPr>
          </a:lstStyle>
          <a:p>
            <a:pPr lvl="0"/>
            <a:r>
              <a:rPr lang="fr-FR" sz="1800" b="0" dirty="0">
                <a:solidFill>
                  <a:schemeClr val="tx1"/>
                </a:solidFill>
              </a:rPr>
              <a:t>Expliquez en 2 ou 3 phrases max le point à retenir. Une personne extérieur peut être capable de comprendre le point de vue.</a:t>
            </a:r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E15A1688-D6F6-F2BE-8346-8316073314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45" y="0"/>
            <a:ext cx="4834890" cy="6985000"/>
          </a:xfrm>
          <a:prstGeom prst="rect">
            <a:avLst/>
          </a:prstGeom>
        </p:spPr>
      </p:pic>
      <p:pic>
        <p:nvPicPr>
          <p:cNvPr id="9" name="Image 8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07CECAC9-FB9E-6371-CA83-6BB175F759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555" y="0"/>
            <a:ext cx="4834890" cy="6985000"/>
          </a:xfrm>
          <a:prstGeom prst="rect">
            <a:avLst/>
          </a:prstGeom>
        </p:spPr>
      </p:pic>
      <p:pic>
        <p:nvPicPr>
          <p:cNvPr id="10" name="Image 9" descr="Une image contenant habits, tissu, motif, jaune&#10;&#10;Le contenu généré par l’IA peut être incorrect.">
            <a:extLst>
              <a:ext uri="{FF2B5EF4-FFF2-40B4-BE49-F238E27FC236}">
                <a16:creationId xmlns:a16="http://schemas.microsoft.com/office/drawing/2014/main" id="{2268B406-7BEA-8653-B53C-057B7E867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916" y="-8277"/>
            <a:ext cx="4834890" cy="698500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11AD9EE2-5305-945C-E9FF-A017A5B0DE0B}"/>
              </a:ext>
            </a:extLst>
          </p:cNvPr>
          <p:cNvGrpSpPr/>
          <p:nvPr userDrawn="1"/>
        </p:nvGrpSpPr>
        <p:grpSpPr>
          <a:xfrm>
            <a:off x="-48156" y="-17457"/>
            <a:ext cx="12235216" cy="7108922"/>
            <a:chOff x="-48156" y="-53142"/>
            <a:chExt cx="12227083" cy="7182411"/>
          </a:xfrm>
        </p:grpSpPr>
        <p:pic>
          <p:nvPicPr>
            <p:cNvPr id="12" name="Image 11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BC3A9DE5-04D3-F931-EBB7-A5FDE5257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8156" y="-17458"/>
              <a:ext cx="3454663" cy="4212567"/>
            </a:xfrm>
            <a:prstGeom prst="rect">
              <a:avLst/>
            </a:prstGeom>
          </p:spPr>
        </p:pic>
        <p:pic>
          <p:nvPicPr>
            <p:cNvPr id="13" name="Image 12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7F35061E-2953-CB81-9BD5-EEF474DF16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6766" y="-24351"/>
              <a:ext cx="3454663" cy="4212567"/>
            </a:xfrm>
            <a:prstGeom prst="rect">
              <a:avLst/>
            </a:prstGeom>
          </p:spPr>
        </p:pic>
        <p:pic>
          <p:nvPicPr>
            <p:cNvPr id="14" name="Image 13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76D3E0BE-2046-F586-174E-50ED2282B3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7116" y="-32628"/>
              <a:ext cx="3454663" cy="4212567"/>
            </a:xfrm>
            <a:prstGeom prst="rect">
              <a:avLst/>
            </a:prstGeom>
          </p:spPr>
        </p:pic>
        <p:pic>
          <p:nvPicPr>
            <p:cNvPr id="15" name="Image 14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D2D2B968-66EE-28E7-FEEB-53B43E58F5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64" y="-53142"/>
              <a:ext cx="3454663" cy="4212567"/>
            </a:xfrm>
            <a:prstGeom prst="rect">
              <a:avLst/>
            </a:prstGeom>
          </p:spPr>
        </p:pic>
        <p:pic>
          <p:nvPicPr>
            <p:cNvPr id="16" name="Image 15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ECE420EC-395F-587F-059F-3DA20009EF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772" y="2897497"/>
              <a:ext cx="3454663" cy="4212567"/>
            </a:xfrm>
            <a:prstGeom prst="rect">
              <a:avLst/>
            </a:prstGeom>
          </p:spPr>
        </p:pic>
        <p:pic>
          <p:nvPicPr>
            <p:cNvPr id="17" name="Image 16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D13073AD-3757-B256-8DCB-E9ACE76DC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3874" y="2916702"/>
              <a:ext cx="3454663" cy="4212567"/>
            </a:xfrm>
            <a:prstGeom prst="rect">
              <a:avLst/>
            </a:prstGeom>
          </p:spPr>
        </p:pic>
        <p:pic>
          <p:nvPicPr>
            <p:cNvPr id="18" name="Image 17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6E98E0BD-73A5-8FA3-9178-90FD1FA414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5090" y="2889178"/>
              <a:ext cx="3454663" cy="4212567"/>
            </a:xfrm>
            <a:prstGeom prst="rect">
              <a:avLst/>
            </a:prstGeom>
          </p:spPr>
        </p:pic>
        <p:pic>
          <p:nvPicPr>
            <p:cNvPr id="19" name="Image 18" descr="Une image contenant motif, Rectangle, tissu&#10;&#10;Le contenu généré par l’IA peut être incorrect.">
              <a:extLst>
                <a:ext uri="{FF2B5EF4-FFF2-40B4-BE49-F238E27FC236}">
                  <a16:creationId xmlns:a16="http://schemas.microsoft.com/office/drawing/2014/main" id="{531BED9A-5E94-8DD9-B893-539F9AF2C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63" y="2889177"/>
              <a:ext cx="3454663" cy="4212567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4FD9E-230C-2330-D62D-3262DF599203}"/>
              </a:ext>
            </a:extLst>
          </p:cNvPr>
          <p:cNvSpPr/>
          <p:nvPr userDrawn="1"/>
        </p:nvSpPr>
        <p:spPr>
          <a:xfrm>
            <a:off x="291409" y="282032"/>
            <a:ext cx="11677743" cy="642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Une image contenant Photographie de nature morte, outil, musée&#10;&#10;Le contenu généré par l’IA peut être incorrect.">
            <a:extLst>
              <a:ext uri="{FF2B5EF4-FFF2-40B4-BE49-F238E27FC236}">
                <a16:creationId xmlns:a16="http://schemas.microsoft.com/office/drawing/2014/main" id="{B94068E9-1B7F-1D41-DDE0-AC3AC8A56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027" y="4116"/>
            <a:ext cx="837483" cy="751220"/>
          </a:xfrm>
          <a:prstGeom prst="rect">
            <a:avLst/>
          </a:prstGeom>
        </p:spPr>
      </p:pic>
      <p:pic>
        <p:nvPicPr>
          <p:cNvPr id="27" name="Image 26" descr="Une image contenant invertébré, échinoderme, Invertébrés marins, étoile de mer&#10;&#10;Le contenu généré par l’IA peut être incorrect.">
            <a:extLst>
              <a:ext uri="{FF2B5EF4-FFF2-40B4-BE49-F238E27FC236}">
                <a16:creationId xmlns:a16="http://schemas.microsoft.com/office/drawing/2014/main" id="{942CE468-D9FC-2D13-9665-82D8A35984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0000">
            <a:off x="11355369" y="-18295"/>
            <a:ext cx="636200" cy="679333"/>
          </a:xfrm>
          <a:prstGeom prst="rect">
            <a:avLst/>
          </a:prstGeom>
        </p:spPr>
      </p:pic>
      <p:pic>
        <p:nvPicPr>
          <p:cNvPr id="43" name="Image 42" descr="Une image contenant Clavarioid fungi, corail&#10;&#10;Description générée automatiquement">
            <a:extLst>
              <a:ext uri="{FF2B5EF4-FFF2-40B4-BE49-F238E27FC236}">
                <a16:creationId xmlns:a16="http://schemas.microsoft.com/office/drawing/2014/main" id="{7E31D48F-17D9-14F1-168E-087E84035A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596" y="5341675"/>
            <a:ext cx="1068825" cy="1517783"/>
          </a:xfrm>
          <a:prstGeom prst="rect">
            <a:avLst/>
          </a:prstGeom>
        </p:spPr>
      </p:pic>
      <p:pic>
        <p:nvPicPr>
          <p:cNvPr id="45" name="Image 44" descr="Une image contenant invertébré, coquille, Mollusques, Ammonite&#10;&#10;Description générée automatiquement">
            <a:extLst>
              <a:ext uri="{FF2B5EF4-FFF2-40B4-BE49-F238E27FC236}">
                <a16:creationId xmlns:a16="http://schemas.microsoft.com/office/drawing/2014/main" id="{F4FFC627-FB0D-6AA8-6A32-E69F118F06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8017">
            <a:off x="11557790" y="6246915"/>
            <a:ext cx="392597" cy="557507"/>
          </a:xfrm>
          <a:prstGeom prst="rect">
            <a:avLst/>
          </a:prstGeom>
        </p:spPr>
      </p:pic>
      <p:pic>
        <p:nvPicPr>
          <p:cNvPr id="46" name="Image 45" descr="Une image contenant invertébré, étoile de mer, échinoderme, Invertébrés marins&#10;&#10;Le contenu généré par l’IA peut être incorrect.">
            <a:extLst>
              <a:ext uri="{FF2B5EF4-FFF2-40B4-BE49-F238E27FC236}">
                <a16:creationId xmlns:a16="http://schemas.microsoft.com/office/drawing/2014/main" id="{87CDCFDD-7E1E-1B1C-E4D4-ACD09F3A00F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45" y="109166"/>
            <a:ext cx="913755" cy="900841"/>
          </a:xfrm>
          <a:prstGeom prst="rect">
            <a:avLst/>
          </a:prstGeom>
        </p:spPr>
      </p:pic>
      <p:pic>
        <p:nvPicPr>
          <p:cNvPr id="2" name="Image 1" descr="Une image contenant texte&#10;&#10;Le contenu généré par l’IA peut être incorrect.">
            <a:extLst>
              <a:ext uri="{FF2B5EF4-FFF2-40B4-BE49-F238E27FC236}">
                <a16:creationId xmlns:a16="http://schemas.microsoft.com/office/drawing/2014/main" id="{87CB049D-095E-70A6-20CC-90BC54C2C4F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0000">
            <a:off x="68750" y="5395562"/>
            <a:ext cx="2059558" cy="19014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566065C-6B1C-1831-F5BE-4B3BA9DB2A8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934" y="5855665"/>
            <a:ext cx="1208557" cy="120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23/06/2026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2" r:id="rId4"/>
    <p:sldLayoutId id="2147483651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DEFB2F94-B8D9-EDB5-A70C-8A9C800CAE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5C1567-30F7-A6EF-1452-600A3CDC5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4053DD-627A-2E2C-2F3F-B19AA2075B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54D311-AEEC-023C-0CA8-47167F3360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91ECA92-EB71-0C3A-59E4-A4B265483A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52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E0C3AA79-EA78-31B4-ADFA-127E9D46AA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33DEBE5-4D19-2CC4-9B41-64389E10B4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E72A55-F653-F641-B8FB-F5BD34A08F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0926A2-CD3F-567E-EB18-8FEFCCD827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DB48B4-1EDA-01D8-3EC8-1FD47E7359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69F6EA6-8933-2687-79A3-FF99641E9E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85000" lnSpcReduction="10000"/>
          </a:bodyPr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E27D86E-E47C-7854-CFAD-5565042C14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8E0F11F-8C70-3403-55C4-81EB71EFF5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85000" lnSpcReduction="1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18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2144D595-17EB-DB16-168C-3A2B7DB97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E8592ED-1639-BECB-9423-7857AB4647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5BDDAF29-8E89-0193-B96B-7CEA67618D8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D37994-FEE7-15A9-3525-BCFA32E3E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87E161C-FF7C-7A0F-5044-73990A5EC7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76E961-BB35-D85F-4D2E-9DF9D4BC87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605FED-6689-CDEC-505F-DC5C0564EB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03CCE41-ABBA-AB31-1494-C7F94B1E560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1F118AD-7E1D-7EF9-C724-0AB88F3CDC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F035E6-B2A7-F7FF-00EB-C6A296CF212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EE12003-87BE-6E0A-4F99-7A1D4861986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81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AE294DE9-5E0F-E114-CFD4-68F4C0F97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C69358B-CC1B-FA6E-8099-6DF32DF9FE0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DB458714-808B-E38D-BAE8-BEF45D1EB93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5E2953-85C3-7A4F-742C-7D40EE5143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AD67FEA-FE62-698B-6D07-2178114629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E327C32-1E68-92CE-172E-3C92573EBD8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BBCE0E5-C4AA-0113-B371-C90C726FAC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77BADEE-3804-309A-F488-8B2B6BB71F2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0B0A3C9-7231-74DE-943E-8B00BF4D9A3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B99E627-5736-5787-46BA-6B7B0CAB7E0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BBE67DD-1240-3DF8-052A-85E0667CEA9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64FFADE-D9F1-4064-BB9F-604E0B3E95E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69B3ACA-37EE-0EB6-A6B1-DF0309EFE8F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E522390-DCE5-C618-76B8-057842270D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80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97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FE01797-3CB7-0531-D0DB-E0A33D4F699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D1CB23-8CD7-7E39-811F-DC8A8A99B1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E11584-683B-122E-B4C6-0B51B72F50B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0D4971-7967-F071-E61E-D5305AD19E1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25CD806-BC62-8563-9824-9AF6EEE7D8C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CCF0054-4BD7-2A2F-F261-2007A60B1B4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3860517-0FFC-CFFD-AA26-59E40FD4B60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957812-AA59-0297-9927-8C67CCAED63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9830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3E28A43DA1A45A12A4E0B3F00EEDB" ma:contentTypeVersion="17" ma:contentTypeDescription="Crée un document." ma:contentTypeScope="" ma:versionID="cb34142d0c0c6fb07b87ab5662e1bc84">
  <xsd:schema xmlns:xsd="http://www.w3.org/2001/XMLSchema" xmlns:xs="http://www.w3.org/2001/XMLSchema" xmlns:p="http://schemas.microsoft.com/office/2006/metadata/properties" xmlns:ns2="fe00fd02-d4c0-43d5-b491-5ed838b25e55" xmlns:ns3="aa045865-31c3-499f-99c3-3467747d18bd" targetNamespace="http://schemas.microsoft.com/office/2006/metadata/properties" ma:root="true" ma:fieldsID="2eea793b795a5a726ba660d4c18da8d8" ns2:_="" ns3:_="">
    <xsd:import namespace="fe00fd02-d4c0-43d5-b491-5ed838b25e55"/>
    <xsd:import namespace="aa045865-31c3-499f-99c3-3467747d18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Ann_x00e9_e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0fd02-d4c0-43d5-b491-5ed838b25e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13457028-b7c3-4ad7-91b6-e3274b8f39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Ann_x00e9_e" ma:index="18" nillable="true" ma:displayName="Année" ma:format="DateOnly" ma:internalName="Ann_x00e9_e">
      <xsd:simpleType>
        <xsd:restriction base="dms:DateTim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45865-31c3-499f-99c3-3467747d18b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4347351-ccba-4477-805b-8934208b53e3}" ma:internalName="TaxCatchAll" ma:showField="CatchAllData" ma:web="aa045865-31c3-499f-99c3-3467747d18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045865-31c3-499f-99c3-3467747d18bd" xsi:nil="true"/>
    <Ann_x00e9_e xmlns="fe00fd02-d4c0-43d5-b491-5ed838b25e55" xsi:nil="true"/>
    <lcf76f155ced4ddcb4097134ff3c332f xmlns="fe00fd02-d4c0-43d5-b491-5ed838b25e5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07B44A-4149-48DC-B24B-62A610A9D7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00fd02-d4c0-43d5-b491-5ed838b25e55"/>
    <ds:schemaRef ds:uri="aa045865-31c3-499f-99c3-3467747d18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26CE0E-3679-43B1-9A96-C55F366FE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AF5AC-FCE5-497B-ACDA-C428BE034434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aa045865-31c3-499f-99c3-3467747d18bd"/>
    <ds:schemaRef ds:uri="fe00fd02-d4c0-43d5-b491-5ed838b25e5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Macintosh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Lina BENHALIMA</cp:lastModifiedBy>
  <cp:revision>1</cp:revision>
  <dcterms:created xsi:type="dcterms:W3CDTF">2026-04-14T08:34:40Z</dcterms:created>
  <dcterms:modified xsi:type="dcterms:W3CDTF">2026-06-23T08:37:23Z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0x01010043D3E28A43DA1A45A12A4E0B3F00EEDB</vt:lpwstr>
  </property>
  <property fmtid="{D5CDD505-2E9C-101B-9397-08002B2CF9AE}" pid="3" name="MediaServiceImageTags">
    <vt:lpwstr/>
  </property>
</Properties>
</file>