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8288000" cy="10287000"/>
  <p:notesSz cx="6858000" cy="9144000"/>
  <p:embeddedFontLst>
    <p:embeddedFont>
      <p:font typeface="Montserrat" pitchFamily="2" charset="77"/>
      <p:regular r:id="rId6"/>
      <p:bold r:id="rId7"/>
      <p:italic r:id="rId8"/>
    </p:embeddedFont>
    <p:embeddedFont>
      <p:font typeface="Montserrat Bold" pitchFamily="2" charset="77"/>
      <p:regular r:id="rId9"/>
      <p:bold r:id="rId10"/>
      <p:italic r:id="rId11"/>
    </p:embeddedFont>
    <p:embeddedFont>
      <p:font typeface="Montserrat Semi-Bold" pitchFamily="2" charset="77"/>
      <p:regular r:id="rId12"/>
      <p:bold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85" autoAdjust="0"/>
  </p:normalViewPr>
  <p:slideViewPr>
    <p:cSldViewPr>
      <p:cViewPr>
        <p:scale>
          <a:sx n="71" d="100"/>
          <a:sy n="71" d="100"/>
        </p:scale>
        <p:origin x="66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viewProps" Target="viewProp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E19415-C81E-E84D-9593-F6AA0AE656EA}" type="datetimeFigureOut">
              <a:rPr lang="fr-FR" smtClean="0"/>
              <a:t>01/07/2025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E107C-A98D-5749-8270-35F713A63A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439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9E107C-A98D-5749-8270-35F713A63A1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031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10" Type="http://schemas.openxmlformats.org/officeDocument/2006/relationships/image" Target="../media/image10.sv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6B7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46293" y="182881"/>
            <a:ext cx="18027021" cy="8922236"/>
            <a:chOff x="0" y="0"/>
            <a:chExt cx="4747857" cy="234988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47857" cy="2349889"/>
            </a:xfrm>
            <a:custGeom>
              <a:avLst/>
              <a:gdLst/>
              <a:ahLst/>
              <a:cxnLst/>
              <a:rect l="l" t="t" r="r" b="b"/>
              <a:pathLst>
                <a:path w="4747857" h="2349889">
                  <a:moveTo>
                    <a:pt x="21903" y="0"/>
                  </a:moveTo>
                  <a:lnTo>
                    <a:pt x="4725955" y="0"/>
                  </a:lnTo>
                  <a:cubicBezTo>
                    <a:pt x="4731764" y="0"/>
                    <a:pt x="4737335" y="2308"/>
                    <a:pt x="4741442" y="6415"/>
                  </a:cubicBezTo>
                  <a:cubicBezTo>
                    <a:pt x="4745550" y="10523"/>
                    <a:pt x="4747857" y="16094"/>
                    <a:pt x="4747857" y="21903"/>
                  </a:cubicBezTo>
                  <a:lnTo>
                    <a:pt x="4747857" y="2327987"/>
                  </a:lnTo>
                  <a:cubicBezTo>
                    <a:pt x="4747857" y="2333796"/>
                    <a:pt x="4745550" y="2339367"/>
                    <a:pt x="4741442" y="2343474"/>
                  </a:cubicBezTo>
                  <a:cubicBezTo>
                    <a:pt x="4737335" y="2347582"/>
                    <a:pt x="4731764" y="2349889"/>
                    <a:pt x="4725955" y="2349889"/>
                  </a:cubicBezTo>
                  <a:lnTo>
                    <a:pt x="21903" y="2349889"/>
                  </a:lnTo>
                  <a:cubicBezTo>
                    <a:pt x="9806" y="2349889"/>
                    <a:pt x="0" y="2340083"/>
                    <a:pt x="0" y="2327987"/>
                  </a:cubicBezTo>
                  <a:lnTo>
                    <a:pt x="0" y="21903"/>
                  </a:lnTo>
                  <a:cubicBezTo>
                    <a:pt x="0" y="9806"/>
                    <a:pt x="9806" y="0"/>
                    <a:pt x="21903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4747857" cy="23784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2452452" y="2841873"/>
            <a:ext cx="3551859" cy="3976630"/>
            <a:chOff x="0" y="0"/>
            <a:chExt cx="935469" cy="104734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935469" cy="1047343"/>
            </a:xfrm>
            <a:custGeom>
              <a:avLst/>
              <a:gdLst/>
              <a:ahLst/>
              <a:cxnLst/>
              <a:rect l="l" t="t" r="r" b="b"/>
              <a:pathLst>
                <a:path w="935469" h="1047343">
                  <a:moveTo>
                    <a:pt x="111164" y="0"/>
                  </a:moveTo>
                  <a:lnTo>
                    <a:pt x="824305" y="0"/>
                  </a:lnTo>
                  <a:cubicBezTo>
                    <a:pt x="853788" y="0"/>
                    <a:pt x="882063" y="11712"/>
                    <a:pt x="902910" y="32559"/>
                  </a:cubicBezTo>
                  <a:cubicBezTo>
                    <a:pt x="923757" y="53406"/>
                    <a:pt x="935469" y="81681"/>
                    <a:pt x="935469" y="111164"/>
                  </a:cubicBezTo>
                  <a:lnTo>
                    <a:pt x="935469" y="936179"/>
                  </a:lnTo>
                  <a:cubicBezTo>
                    <a:pt x="935469" y="965662"/>
                    <a:pt x="923757" y="993937"/>
                    <a:pt x="902910" y="1014784"/>
                  </a:cubicBezTo>
                  <a:cubicBezTo>
                    <a:pt x="882063" y="1035631"/>
                    <a:pt x="853788" y="1047343"/>
                    <a:pt x="824305" y="1047343"/>
                  </a:cubicBezTo>
                  <a:lnTo>
                    <a:pt x="111164" y="1047343"/>
                  </a:lnTo>
                  <a:cubicBezTo>
                    <a:pt x="81681" y="1047343"/>
                    <a:pt x="53406" y="1035631"/>
                    <a:pt x="32559" y="1014784"/>
                  </a:cubicBezTo>
                  <a:cubicBezTo>
                    <a:pt x="11712" y="993937"/>
                    <a:pt x="0" y="965662"/>
                    <a:pt x="0" y="936179"/>
                  </a:cubicBezTo>
                  <a:lnTo>
                    <a:pt x="0" y="111164"/>
                  </a:lnTo>
                  <a:cubicBezTo>
                    <a:pt x="0" y="81681"/>
                    <a:pt x="11712" y="53406"/>
                    <a:pt x="32559" y="32559"/>
                  </a:cubicBezTo>
                  <a:cubicBezTo>
                    <a:pt x="53406" y="11712"/>
                    <a:pt x="81681" y="0"/>
                    <a:pt x="1111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36B7F8"/>
              </a:solidFill>
              <a:prstDash val="solid"/>
              <a:rou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935469" cy="10854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2718107" y="3139299"/>
            <a:ext cx="3020549" cy="3381780"/>
            <a:chOff x="0" y="0"/>
            <a:chExt cx="550276" cy="61608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50276" cy="616084"/>
            </a:xfrm>
            <a:custGeom>
              <a:avLst/>
              <a:gdLst/>
              <a:ahLst/>
              <a:cxnLst/>
              <a:rect l="l" t="t" r="r" b="b"/>
              <a:pathLst>
                <a:path w="550276" h="616084">
                  <a:moveTo>
                    <a:pt x="76893" y="0"/>
                  </a:moveTo>
                  <a:lnTo>
                    <a:pt x="473383" y="0"/>
                  </a:lnTo>
                  <a:cubicBezTo>
                    <a:pt x="493777" y="0"/>
                    <a:pt x="513334" y="8101"/>
                    <a:pt x="527755" y="22521"/>
                  </a:cubicBezTo>
                  <a:cubicBezTo>
                    <a:pt x="542175" y="36941"/>
                    <a:pt x="550276" y="56499"/>
                    <a:pt x="550276" y="76893"/>
                  </a:cubicBezTo>
                  <a:lnTo>
                    <a:pt x="550276" y="539192"/>
                  </a:lnTo>
                  <a:cubicBezTo>
                    <a:pt x="550276" y="581658"/>
                    <a:pt x="515850" y="616084"/>
                    <a:pt x="473383" y="616084"/>
                  </a:cubicBezTo>
                  <a:lnTo>
                    <a:pt x="76893" y="616084"/>
                  </a:lnTo>
                  <a:cubicBezTo>
                    <a:pt x="34426" y="616084"/>
                    <a:pt x="0" y="581658"/>
                    <a:pt x="0" y="539192"/>
                  </a:cubicBezTo>
                  <a:lnTo>
                    <a:pt x="0" y="76893"/>
                  </a:lnTo>
                  <a:cubicBezTo>
                    <a:pt x="0" y="34426"/>
                    <a:pt x="34426" y="0"/>
                    <a:pt x="7689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7368071" y="2841873"/>
            <a:ext cx="3551859" cy="3976630"/>
            <a:chOff x="0" y="0"/>
            <a:chExt cx="935469" cy="104734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935469" cy="1047343"/>
            </a:xfrm>
            <a:custGeom>
              <a:avLst/>
              <a:gdLst/>
              <a:ahLst/>
              <a:cxnLst/>
              <a:rect l="l" t="t" r="r" b="b"/>
              <a:pathLst>
                <a:path w="935469" h="1047343">
                  <a:moveTo>
                    <a:pt x="111164" y="0"/>
                  </a:moveTo>
                  <a:lnTo>
                    <a:pt x="824305" y="0"/>
                  </a:lnTo>
                  <a:cubicBezTo>
                    <a:pt x="853788" y="0"/>
                    <a:pt x="882063" y="11712"/>
                    <a:pt x="902910" y="32559"/>
                  </a:cubicBezTo>
                  <a:cubicBezTo>
                    <a:pt x="923757" y="53406"/>
                    <a:pt x="935469" y="81681"/>
                    <a:pt x="935469" y="111164"/>
                  </a:cubicBezTo>
                  <a:lnTo>
                    <a:pt x="935469" y="936179"/>
                  </a:lnTo>
                  <a:cubicBezTo>
                    <a:pt x="935469" y="965662"/>
                    <a:pt x="923757" y="993937"/>
                    <a:pt x="902910" y="1014784"/>
                  </a:cubicBezTo>
                  <a:cubicBezTo>
                    <a:pt x="882063" y="1035631"/>
                    <a:pt x="853788" y="1047343"/>
                    <a:pt x="824305" y="1047343"/>
                  </a:cubicBezTo>
                  <a:lnTo>
                    <a:pt x="111164" y="1047343"/>
                  </a:lnTo>
                  <a:cubicBezTo>
                    <a:pt x="81681" y="1047343"/>
                    <a:pt x="53406" y="1035631"/>
                    <a:pt x="32559" y="1014784"/>
                  </a:cubicBezTo>
                  <a:cubicBezTo>
                    <a:pt x="11712" y="993937"/>
                    <a:pt x="0" y="965662"/>
                    <a:pt x="0" y="936179"/>
                  </a:cubicBezTo>
                  <a:lnTo>
                    <a:pt x="0" y="111164"/>
                  </a:lnTo>
                  <a:cubicBezTo>
                    <a:pt x="0" y="81681"/>
                    <a:pt x="11712" y="53406"/>
                    <a:pt x="32559" y="32559"/>
                  </a:cubicBezTo>
                  <a:cubicBezTo>
                    <a:pt x="53406" y="11712"/>
                    <a:pt x="81681" y="0"/>
                    <a:pt x="1111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36B7F8"/>
              </a:solidFill>
              <a:prstDash val="solid"/>
              <a:rou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935469" cy="10854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7633726" y="3139299"/>
            <a:ext cx="3020549" cy="3381780"/>
            <a:chOff x="0" y="0"/>
            <a:chExt cx="550276" cy="616084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550276" cy="616084"/>
            </a:xfrm>
            <a:custGeom>
              <a:avLst/>
              <a:gdLst/>
              <a:ahLst/>
              <a:cxnLst/>
              <a:rect l="l" t="t" r="r" b="b"/>
              <a:pathLst>
                <a:path w="550276" h="616084">
                  <a:moveTo>
                    <a:pt x="76893" y="0"/>
                  </a:moveTo>
                  <a:lnTo>
                    <a:pt x="473383" y="0"/>
                  </a:lnTo>
                  <a:cubicBezTo>
                    <a:pt x="493777" y="0"/>
                    <a:pt x="513334" y="8101"/>
                    <a:pt x="527755" y="22521"/>
                  </a:cubicBezTo>
                  <a:cubicBezTo>
                    <a:pt x="542175" y="36941"/>
                    <a:pt x="550276" y="56499"/>
                    <a:pt x="550276" y="76893"/>
                  </a:cubicBezTo>
                  <a:lnTo>
                    <a:pt x="550276" y="539192"/>
                  </a:lnTo>
                  <a:cubicBezTo>
                    <a:pt x="550276" y="581658"/>
                    <a:pt x="515850" y="616084"/>
                    <a:pt x="473383" y="616084"/>
                  </a:cubicBezTo>
                  <a:lnTo>
                    <a:pt x="76893" y="616084"/>
                  </a:lnTo>
                  <a:cubicBezTo>
                    <a:pt x="34426" y="616084"/>
                    <a:pt x="0" y="581658"/>
                    <a:pt x="0" y="539192"/>
                  </a:cubicBezTo>
                  <a:lnTo>
                    <a:pt x="0" y="76893"/>
                  </a:lnTo>
                  <a:cubicBezTo>
                    <a:pt x="0" y="34426"/>
                    <a:pt x="34426" y="0"/>
                    <a:pt x="7689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2283689" y="2841873"/>
            <a:ext cx="3551859" cy="3976630"/>
            <a:chOff x="0" y="0"/>
            <a:chExt cx="935469" cy="1047343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935469" cy="1047343"/>
            </a:xfrm>
            <a:custGeom>
              <a:avLst/>
              <a:gdLst/>
              <a:ahLst/>
              <a:cxnLst/>
              <a:rect l="l" t="t" r="r" b="b"/>
              <a:pathLst>
                <a:path w="935469" h="1047343">
                  <a:moveTo>
                    <a:pt x="111164" y="0"/>
                  </a:moveTo>
                  <a:lnTo>
                    <a:pt x="824305" y="0"/>
                  </a:lnTo>
                  <a:cubicBezTo>
                    <a:pt x="853788" y="0"/>
                    <a:pt x="882063" y="11712"/>
                    <a:pt x="902910" y="32559"/>
                  </a:cubicBezTo>
                  <a:cubicBezTo>
                    <a:pt x="923757" y="53406"/>
                    <a:pt x="935469" y="81681"/>
                    <a:pt x="935469" y="111164"/>
                  </a:cubicBezTo>
                  <a:lnTo>
                    <a:pt x="935469" y="936179"/>
                  </a:lnTo>
                  <a:cubicBezTo>
                    <a:pt x="935469" y="965662"/>
                    <a:pt x="923757" y="993937"/>
                    <a:pt x="902910" y="1014784"/>
                  </a:cubicBezTo>
                  <a:cubicBezTo>
                    <a:pt x="882063" y="1035631"/>
                    <a:pt x="853788" y="1047343"/>
                    <a:pt x="824305" y="1047343"/>
                  </a:cubicBezTo>
                  <a:lnTo>
                    <a:pt x="111164" y="1047343"/>
                  </a:lnTo>
                  <a:cubicBezTo>
                    <a:pt x="81681" y="1047343"/>
                    <a:pt x="53406" y="1035631"/>
                    <a:pt x="32559" y="1014784"/>
                  </a:cubicBezTo>
                  <a:cubicBezTo>
                    <a:pt x="11712" y="993937"/>
                    <a:pt x="0" y="965662"/>
                    <a:pt x="0" y="936179"/>
                  </a:cubicBezTo>
                  <a:lnTo>
                    <a:pt x="0" y="111164"/>
                  </a:lnTo>
                  <a:cubicBezTo>
                    <a:pt x="0" y="81681"/>
                    <a:pt x="11712" y="53406"/>
                    <a:pt x="32559" y="32559"/>
                  </a:cubicBezTo>
                  <a:cubicBezTo>
                    <a:pt x="53406" y="11712"/>
                    <a:pt x="81681" y="0"/>
                    <a:pt x="1111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36B7F8"/>
              </a:solidFill>
              <a:prstDash val="solid"/>
              <a:rou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935469" cy="10854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2549344" y="3139299"/>
            <a:ext cx="3020549" cy="3381780"/>
            <a:chOff x="0" y="0"/>
            <a:chExt cx="550276" cy="616084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550276" cy="616084"/>
            </a:xfrm>
            <a:custGeom>
              <a:avLst/>
              <a:gdLst/>
              <a:ahLst/>
              <a:cxnLst/>
              <a:rect l="l" t="t" r="r" b="b"/>
              <a:pathLst>
                <a:path w="550276" h="616084">
                  <a:moveTo>
                    <a:pt x="76893" y="0"/>
                  </a:moveTo>
                  <a:lnTo>
                    <a:pt x="473383" y="0"/>
                  </a:lnTo>
                  <a:cubicBezTo>
                    <a:pt x="493777" y="0"/>
                    <a:pt x="513334" y="8101"/>
                    <a:pt x="527755" y="22521"/>
                  </a:cubicBezTo>
                  <a:cubicBezTo>
                    <a:pt x="542175" y="36941"/>
                    <a:pt x="550276" y="56499"/>
                    <a:pt x="550276" y="76893"/>
                  </a:cubicBezTo>
                  <a:lnTo>
                    <a:pt x="550276" y="539192"/>
                  </a:lnTo>
                  <a:cubicBezTo>
                    <a:pt x="550276" y="581658"/>
                    <a:pt x="515850" y="616084"/>
                    <a:pt x="473383" y="616084"/>
                  </a:cubicBezTo>
                  <a:lnTo>
                    <a:pt x="76893" y="616084"/>
                  </a:lnTo>
                  <a:cubicBezTo>
                    <a:pt x="34426" y="616084"/>
                    <a:pt x="0" y="581658"/>
                    <a:pt x="0" y="539192"/>
                  </a:cubicBezTo>
                  <a:lnTo>
                    <a:pt x="0" y="76893"/>
                  </a:lnTo>
                  <a:cubicBezTo>
                    <a:pt x="0" y="34426"/>
                    <a:pt x="34426" y="0"/>
                    <a:pt x="7689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0" y="9105117"/>
            <a:ext cx="18288000" cy="1181883"/>
            <a:chOff x="0" y="0"/>
            <a:chExt cx="4816593" cy="311278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4816592" cy="311278"/>
            </a:xfrm>
            <a:custGeom>
              <a:avLst/>
              <a:gdLst/>
              <a:ahLst/>
              <a:cxnLst/>
              <a:rect l="l" t="t" r="r" b="b"/>
              <a:pathLst>
                <a:path w="4816592" h="311278">
                  <a:moveTo>
                    <a:pt x="0" y="0"/>
                  </a:moveTo>
                  <a:lnTo>
                    <a:pt x="4816592" y="0"/>
                  </a:lnTo>
                  <a:lnTo>
                    <a:pt x="4816592" y="311278"/>
                  </a:lnTo>
                  <a:lnTo>
                    <a:pt x="0" y="311278"/>
                  </a:lnTo>
                  <a:close/>
                </a:path>
              </a:pathLst>
            </a:custGeom>
            <a:solidFill>
              <a:srgbClr val="36B7F8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28575"/>
              <a:ext cx="4816593" cy="3398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23" name="Freeform 23"/>
          <p:cNvSpPr/>
          <p:nvPr/>
        </p:nvSpPr>
        <p:spPr>
          <a:xfrm>
            <a:off x="-794105" y="8436117"/>
            <a:ext cx="3645611" cy="2269137"/>
          </a:xfrm>
          <a:custGeom>
            <a:avLst/>
            <a:gdLst/>
            <a:ahLst/>
            <a:cxnLst/>
            <a:rect l="l" t="t" r="r" b="b"/>
            <a:pathLst>
              <a:path w="3645611" h="2269137">
                <a:moveTo>
                  <a:pt x="0" y="0"/>
                </a:moveTo>
                <a:lnTo>
                  <a:pt x="3645610" y="0"/>
                </a:lnTo>
                <a:lnTo>
                  <a:pt x="3645610" y="2269137"/>
                </a:lnTo>
                <a:lnTo>
                  <a:pt x="0" y="22691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24" name="Freeform 24"/>
          <p:cNvSpPr/>
          <p:nvPr/>
        </p:nvSpPr>
        <p:spPr>
          <a:xfrm>
            <a:off x="15707850" y="1028700"/>
            <a:ext cx="1984702" cy="711794"/>
          </a:xfrm>
          <a:custGeom>
            <a:avLst/>
            <a:gdLst/>
            <a:ahLst/>
            <a:cxnLst/>
            <a:rect l="l" t="t" r="r" b="b"/>
            <a:pathLst>
              <a:path w="1984702" h="711794">
                <a:moveTo>
                  <a:pt x="0" y="0"/>
                </a:moveTo>
                <a:lnTo>
                  <a:pt x="1984702" y="0"/>
                </a:lnTo>
                <a:lnTo>
                  <a:pt x="1984702" y="711794"/>
                </a:lnTo>
                <a:lnTo>
                  <a:pt x="0" y="7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52578" b="-4457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25" name="Freeform 25"/>
          <p:cNvSpPr/>
          <p:nvPr/>
        </p:nvSpPr>
        <p:spPr>
          <a:xfrm>
            <a:off x="16671626" y="9014611"/>
            <a:ext cx="1349098" cy="1362894"/>
          </a:xfrm>
          <a:custGeom>
            <a:avLst/>
            <a:gdLst/>
            <a:ahLst/>
            <a:cxnLst/>
            <a:rect l="l" t="t" r="r" b="b"/>
            <a:pathLst>
              <a:path w="1349098" h="1362894">
                <a:moveTo>
                  <a:pt x="0" y="0"/>
                </a:moveTo>
                <a:lnTo>
                  <a:pt x="1349099" y="0"/>
                </a:lnTo>
                <a:lnTo>
                  <a:pt x="1349099" y="1362895"/>
                </a:lnTo>
                <a:lnTo>
                  <a:pt x="0" y="136289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102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26" name="TextBox 26"/>
          <p:cNvSpPr txBox="1"/>
          <p:nvPr/>
        </p:nvSpPr>
        <p:spPr>
          <a:xfrm>
            <a:off x="1028700" y="1372194"/>
            <a:ext cx="14419676" cy="669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 b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Titre du talk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2452452" y="7188090"/>
            <a:ext cx="3551859" cy="330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  <a:spcBef>
                <a:spcPct val="0"/>
              </a:spcBef>
            </a:pPr>
            <a:r>
              <a:rPr lang="en-US" sz="1999" b="1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PIERRE CHAPELLE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2452452" y="7556391"/>
            <a:ext cx="3551859" cy="330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  <a:spcBef>
                <a:spcPct val="0"/>
              </a:spcBef>
            </a:pPr>
            <a:r>
              <a:rPr lang="en-US" sz="1999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Chargé de communication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7368071" y="7188090"/>
            <a:ext cx="3551859" cy="330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  <a:spcBef>
                <a:spcPct val="0"/>
              </a:spcBef>
            </a:pPr>
            <a:r>
              <a:rPr lang="en-US" sz="1999" b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Andrea Sanchez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7368071" y="7556391"/>
            <a:ext cx="3551859" cy="330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  <a:spcBef>
                <a:spcPct val="0"/>
              </a:spcBef>
            </a:pPr>
            <a:r>
              <a:rPr lang="en-US" sz="1999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Planneur stratégique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2283689" y="7188090"/>
            <a:ext cx="3551859" cy="330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  <a:spcBef>
                <a:spcPct val="0"/>
              </a:spcBef>
            </a:pPr>
            <a:r>
              <a:rPr lang="en-US" sz="1999" b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CÉLIA NAUDIN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2283689" y="7556391"/>
            <a:ext cx="3551859" cy="330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  <a:spcBef>
                <a:spcPct val="0"/>
              </a:spcBef>
            </a:pPr>
            <a:r>
              <a:rPr lang="en-US" sz="1999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Graphiste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028700" y="990600"/>
            <a:ext cx="8689818" cy="3802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88"/>
              </a:lnSpc>
              <a:spcBef>
                <a:spcPct val="0"/>
              </a:spcBef>
            </a:pPr>
            <a:r>
              <a:rPr lang="en-US" sz="2277" b="1">
                <a:solidFill>
                  <a:srgbClr val="36B7F8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THÉMATIQUE DU TALK</a:t>
            </a:r>
          </a:p>
        </p:txBody>
      </p:sp>
      <p:sp>
        <p:nvSpPr>
          <p:cNvPr id="34" name="Freeform 34"/>
          <p:cNvSpPr/>
          <p:nvPr/>
        </p:nvSpPr>
        <p:spPr>
          <a:xfrm rot="1087395">
            <a:off x="17446133" y="8038328"/>
            <a:ext cx="1190742" cy="1391164"/>
          </a:xfrm>
          <a:custGeom>
            <a:avLst/>
            <a:gdLst/>
            <a:ahLst/>
            <a:cxnLst/>
            <a:rect l="l" t="t" r="r" b="b"/>
            <a:pathLst>
              <a:path w="1190742" h="1391164">
                <a:moveTo>
                  <a:pt x="0" y="0"/>
                </a:moveTo>
                <a:lnTo>
                  <a:pt x="1190741" y="0"/>
                </a:lnTo>
                <a:lnTo>
                  <a:pt x="1190741" y="1391164"/>
                </a:lnTo>
                <a:lnTo>
                  <a:pt x="0" y="13911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6B7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46293" y="182881"/>
            <a:ext cx="18027021" cy="8922236"/>
            <a:chOff x="0" y="0"/>
            <a:chExt cx="4747857" cy="234988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47857" cy="2349889"/>
            </a:xfrm>
            <a:custGeom>
              <a:avLst/>
              <a:gdLst/>
              <a:ahLst/>
              <a:cxnLst/>
              <a:rect l="l" t="t" r="r" b="b"/>
              <a:pathLst>
                <a:path w="4747857" h="2349889">
                  <a:moveTo>
                    <a:pt x="21903" y="0"/>
                  </a:moveTo>
                  <a:lnTo>
                    <a:pt x="4725955" y="0"/>
                  </a:lnTo>
                  <a:cubicBezTo>
                    <a:pt x="4731764" y="0"/>
                    <a:pt x="4737335" y="2308"/>
                    <a:pt x="4741442" y="6415"/>
                  </a:cubicBezTo>
                  <a:cubicBezTo>
                    <a:pt x="4745550" y="10523"/>
                    <a:pt x="4747857" y="16094"/>
                    <a:pt x="4747857" y="21903"/>
                  </a:cubicBezTo>
                  <a:lnTo>
                    <a:pt x="4747857" y="2327987"/>
                  </a:lnTo>
                  <a:cubicBezTo>
                    <a:pt x="4747857" y="2333796"/>
                    <a:pt x="4745550" y="2339367"/>
                    <a:pt x="4741442" y="2343474"/>
                  </a:cubicBezTo>
                  <a:cubicBezTo>
                    <a:pt x="4737335" y="2347582"/>
                    <a:pt x="4731764" y="2349889"/>
                    <a:pt x="4725955" y="2349889"/>
                  </a:cubicBezTo>
                  <a:lnTo>
                    <a:pt x="21903" y="2349889"/>
                  </a:lnTo>
                  <a:cubicBezTo>
                    <a:pt x="9806" y="2349889"/>
                    <a:pt x="0" y="2340083"/>
                    <a:pt x="0" y="2327987"/>
                  </a:cubicBezTo>
                  <a:lnTo>
                    <a:pt x="0" y="21903"/>
                  </a:lnTo>
                  <a:cubicBezTo>
                    <a:pt x="0" y="9806"/>
                    <a:pt x="9806" y="0"/>
                    <a:pt x="21903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4747857" cy="23784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9105117"/>
            <a:ext cx="18288000" cy="1181883"/>
            <a:chOff x="0" y="0"/>
            <a:chExt cx="4816593" cy="31127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311278"/>
            </a:xfrm>
            <a:custGeom>
              <a:avLst/>
              <a:gdLst/>
              <a:ahLst/>
              <a:cxnLst/>
              <a:rect l="l" t="t" r="r" b="b"/>
              <a:pathLst>
                <a:path w="4816592" h="311278">
                  <a:moveTo>
                    <a:pt x="0" y="0"/>
                  </a:moveTo>
                  <a:lnTo>
                    <a:pt x="4816592" y="0"/>
                  </a:lnTo>
                  <a:lnTo>
                    <a:pt x="4816592" y="311278"/>
                  </a:lnTo>
                  <a:lnTo>
                    <a:pt x="0" y="311278"/>
                  </a:lnTo>
                  <a:close/>
                </a:path>
              </a:pathLst>
            </a:custGeom>
            <a:solidFill>
              <a:srgbClr val="36B7F8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4816593" cy="3398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5898160" y="9312083"/>
            <a:ext cx="2178584" cy="767951"/>
          </a:xfrm>
          <a:custGeom>
            <a:avLst/>
            <a:gdLst/>
            <a:ahLst/>
            <a:cxnLst/>
            <a:rect l="l" t="t" r="r" b="b"/>
            <a:pathLst>
              <a:path w="2178584" h="767951">
                <a:moveTo>
                  <a:pt x="0" y="0"/>
                </a:moveTo>
                <a:lnTo>
                  <a:pt x="2178583" y="0"/>
                </a:lnTo>
                <a:lnTo>
                  <a:pt x="2178583" y="767951"/>
                </a:lnTo>
                <a:lnTo>
                  <a:pt x="0" y="7679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Freeform 9"/>
          <p:cNvSpPr/>
          <p:nvPr/>
        </p:nvSpPr>
        <p:spPr>
          <a:xfrm rot="1087395">
            <a:off x="17446133" y="8038328"/>
            <a:ext cx="1190742" cy="1391164"/>
          </a:xfrm>
          <a:custGeom>
            <a:avLst/>
            <a:gdLst/>
            <a:ahLst/>
            <a:cxnLst/>
            <a:rect l="l" t="t" r="r" b="b"/>
            <a:pathLst>
              <a:path w="1190742" h="1391164">
                <a:moveTo>
                  <a:pt x="0" y="0"/>
                </a:moveTo>
                <a:lnTo>
                  <a:pt x="1190741" y="0"/>
                </a:lnTo>
                <a:lnTo>
                  <a:pt x="1190741" y="1391164"/>
                </a:lnTo>
                <a:lnTo>
                  <a:pt x="0" y="139116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0" name="Freeform 10"/>
          <p:cNvSpPr/>
          <p:nvPr/>
        </p:nvSpPr>
        <p:spPr>
          <a:xfrm rot="1942045">
            <a:off x="2275217" y="9921901"/>
            <a:ext cx="975455" cy="730198"/>
          </a:xfrm>
          <a:custGeom>
            <a:avLst/>
            <a:gdLst/>
            <a:ahLst/>
            <a:cxnLst/>
            <a:rect l="l" t="t" r="r" b="b"/>
            <a:pathLst>
              <a:path w="975455" h="730198">
                <a:moveTo>
                  <a:pt x="0" y="0"/>
                </a:moveTo>
                <a:lnTo>
                  <a:pt x="975456" y="0"/>
                </a:lnTo>
                <a:lnTo>
                  <a:pt x="975456" y="730198"/>
                </a:lnTo>
                <a:lnTo>
                  <a:pt x="0" y="73019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>
          <a:xfrm>
            <a:off x="3697249" y="8856871"/>
            <a:ext cx="1289876" cy="802858"/>
          </a:xfrm>
          <a:custGeom>
            <a:avLst/>
            <a:gdLst/>
            <a:ahLst/>
            <a:cxnLst/>
            <a:rect l="l" t="t" r="r" b="b"/>
            <a:pathLst>
              <a:path w="1289876" h="802858">
                <a:moveTo>
                  <a:pt x="0" y="0"/>
                </a:moveTo>
                <a:lnTo>
                  <a:pt x="1289876" y="0"/>
                </a:lnTo>
                <a:lnTo>
                  <a:pt x="1289876" y="802858"/>
                </a:lnTo>
                <a:lnTo>
                  <a:pt x="0" y="8028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2" name="Freeform 12"/>
          <p:cNvSpPr/>
          <p:nvPr/>
        </p:nvSpPr>
        <p:spPr>
          <a:xfrm rot="-6506451">
            <a:off x="7341650" y="8946984"/>
            <a:ext cx="975455" cy="730198"/>
          </a:xfrm>
          <a:custGeom>
            <a:avLst/>
            <a:gdLst/>
            <a:ahLst/>
            <a:cxnLst/>
            <a:rect l="l" t="t" r="r" b="b"/>
            <a:pathLst>
              <a:path w="975455" h="730198">
                <a:moveTo>
                  <a:pt x="0" y="0"/>
                </a:moveTo>
                <a:lnTo>
                  <a:pt x="975455" y="0"/>
                </a:lnTo>
                <a:lnTo>
                  <a:pt x="975455" y="730198"/>
                </a:lnTo>
                <a:lnTo>
                  <a:pt x="0" y="73019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3" name="Freeform 13"/>
          <p:cNvSpPr/>
          <p:nvPr/>
        </p:nvSpPr>
        <p:spPr>
          <a:xfrm rot="-8448497">
            <a:off x="-387231" y="9431891"/>
            <a:ext cx="1289876" cy="802858"/>
          </a:xfrm>
          <a:custGeom>
            <a:avLst/>
            <a:gdLst/>
            <a:ahLst/>
            <a:cxnLst/>
            <a:rect l="l" t="t" r="r" b="b"/>
            <a:pathLst>
              <a:path w="1289876" h="802858">
                <a:moveTo>
                  <a:pt x="0" y="0"/>
                </a:moveTo>
                <a:lnTo>
                  <a:pt x="1289876" y="0"/>
                </a:lnTo>
                <a:lnTo>
                  <a:pt x="1289876" y="802858"/>
                </a:lnTo>
                <a:lnTo>
                  <a:pt x="0" y="8028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4" name="Freeform 14"/>
          <p:cNvSpPr/>
          <p:nvPr/>
        </p:nvSpPr>
        <p:spPr>
          <a:xfrm>
            <a:off x="11326949" y="9678605"/>
            <a:ext cx="1289876" cy="802858"/>
          </a:xfrm>
          <a:custGeom>
            <a:avLst/>
            <a:gdLst/>
            <a:ahLst/>
            <a:cxnLst/>
            <a:rect l="l" t="t" r="r" b="b"/>
            <a:pathLst>
              <a:path w="1289876" h="802858">
                <a:moveTo>
                  <a:pt x="0" y="0"/>
                </a:moveTo>
                <a:lnTo>
                  <a:pt x="1289876" y="0"/>
                </a:lnTo>
                <a:lnTo>
                  <a:pt x="1289876" y="802858"/>
                </a:lnTo>
                <a:lnTo>
                  <a:pt x="0" y="8028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6B7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46293" y="182881"/>
            <a:ext cx="18027021" cy="8922236"/>
            <a:chOff x="0" y="0"/>
            <a:chExt cx="4747857" cy="234988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47857" cy="2349889"/>
            </a:xfrm>
            <a:custGeom>
              <a:avLst/>
              <a:gdLst/>
              <a:ahLst/>
              <a:cxnLst/>
              <a:rect l="l" t="t" r="r" b="b"/>
              <a:pathLst>
                <a:path w="4747857" h="2349889">
                  <a:moveTo>
                    <a:pt x="21903" y="0"/>
                  </a:moveTo>
                  <a:lnTo>
                    <a:pt x="4725955" y="0"/>
                  </a:lnTo>
                  <a:cubicBezTo>
                    <a:pt x="4731764" y="0"/>
                    <a:pt x="4737335" y="2308"/>
                    <a:pt x="4741442" y="6415"/>
                  </a:cubicBezTo>
                  <a:cubicBezTo>
                    <a:pt x="4745550" y="10523"/>
                    <a:pt x="4747857" y="16094"/>
                    <a:pt x="4747857" y="21903"/>
                  </a:cubicBezTo>
                  <a:lnTo>
                    <a:pt x="4747857" y="2327987"/>
                  </a:lnTo>
                  <a:cubicBezTo>
                    <a:pt x="4747857" y="2333796"/>
                    <a:pt x="4745550" y="2339367"/>
                    <a:pt x="4741442" y="2343474"/>
                  </a:cubicBezTo>
                  <a:cubicBezTo>
                    <a:pt x="4737335" y="2347582"/>
                    <a:pt x="4731764" y="2349889"/>
                    <a:pt x="4725955" y="2349889"/>
                  </a:cubicBezTo>
                  <a:lnTo>
                    <a:pt x="21903" y="2349889"/>
                  </a:lnTo>
                  <a:cubicBezTo>
                    <a:pt x="9806" y="2349889"/>
                    <a:pt x="0" y="2340083"/>
                    <a:pt x="0" y="2327987"/>
                  </a:cubicBezTo>
                  <a:lnTo>
                    <a:pt x="0" y="21903"/>
                  </a:lnTo>
                  <a:cubicBezTo>
                    <a:pt x="0" y="9806"/>
                    <a:pt x="9806" y="0"/>
                    <a:pt x="21903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4747857" cy="23784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9105117"/>
            <a:ext cx="18288000" cy="1181883"/>
            <a:chOff x="0" y="0"/>
            <a:chExt cx="4816593" cy="31127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311278"/>
            </a:xfrm>
            <a:custGeom>
              <a:avLst/>
              <a:gdLst/>
              <a:ahLst/>
              <a:cxnLst/>
              <a:rect l="l" t="t" r="r" b="b"/>
              <a:pathLst>
                <a:path w="4816592" h="311278">
                  <a:moveTo>
                    <a:pt x="0" y="0"/>
                  </a:moveTo>
                  <a:lnTo>
                    <a:pt x="4816592" y="0"/>
                  </a:lnTo>
                  <a:lnTo>
                    <a:pt x="4816592" y="311278"/>
                  </a:lnTo>
                  <a:lnTo>
                    <a:pt x="0" y="311278"/>
                  </a:lnTo>
                  <a:close/>
                </a:path>
              </a:pathLst>
            </a:custGeom>
            <a:solidFill>
              <a:srgbClr val="36B7F8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4816593" cy="3398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5898160" y="9312083"/>
            <a:ext cx="2178584" cy="767951"/>
          </a:xfrm>
          <a:custGeom>
            <a:avLst/>
            <a:gdLst/>
            <a:ahLst/>
            <a:cxnLst/>
            <a:rect l="l" t="t" r="r" b="b"/>
            <a:pathLst>
              <a:path w="2178584" h="767951">
                <a:moveTo>
                  <a:pt x="0" y="0"/>
                </a:moveTo>
                <a:lnTo>
                  <a:pt x="2178583" y="0"/>
                </a:lnTo>
                <a:lnTo>
                  <a:pt x="2178583" y="767951"/>
                </a:lnTo>
                <a:lnTo>
                  <a:pt x="0" y="76795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Freeform 9"/>
          <p:cNvSpPr/>
          <p:nvPr/>
        </p:nvSpPr>
        <p:spPr>
          <a:xfrm rot="1087395">
            <a:off x="17446133" y="8038328"/>
            <a:ext cx="1190742" cy="1391164"/>
          </a:xfrm>
          <a:custGeom>
            <a:avLst/>
            <a:gdLst/>
            <a:ahLst/>
            <a:cxnLst/>
            <a:rect l="l" t="t" r="r" b="b"/>
            <a:pathLst>
              <a:path w="1190742" h="1391164">
                <a:moveTo>
                  <a:pt x="0" y="0"/>
                </a:moveTo>
                <a:lnTo>
                  <a:pt x="1190741" y="0"/>
                </a:lnTo>
                <a:lnTo>
                  <a:pt x="1190741" y="1391164"/>
                </a:lnTo>
                <a:lnTo>
                  <a:pt x="0" y="13911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0" name="Freeform 10"/>
          <p:cNvSpPr/>
          <p:nvPr/>
        </p:nvSpPr>
        <p:spPr>
          <a:xfrm rot="1942045">
            <a:off x="2275217" y="9921901"/>
            <a:ext cx="975455" cy="730198"/>
          </a:xfrm>
          <a:custGeom>
            <a:avLst/>
            <a:gdLst/>
            <a:ahLst/>
            <a:cxnLst/>
            <a:rect l="l" t="t" r="r" b="b"/>
            <a:pathLst>
              <a:path w="975455" h="730198">
                <a:moveTo>
                  <a:pt x="0" y="0"/>
                </a:moveTo>
                <a:lnTo>
                  <a:pt x="975456" y="0"/>
                </a:lnTo>
                <a:lnTo>
                  <a:pt x="975456" y="730198"/>
                </a:lnTo>
                <a:lnTo>
                  <a:pt x="0" y="73019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>
          <a:xfrm>
            <a:off x="3697249" y="8856871"/>
            <a:ext cx="1289876" cy="802858"/>
          </a:xfrm>
          <a:custGeom>
            <a:avLst/>
            <a:gdLst/>
            <a:ahLst/>
            <a:cxnLst/>
            <a:rect l="l" t="t" r="r" b="b"/>
            <a:pathLst>
              <a:path w="1289876" h="802858">
                <a:moveTo>
                  <a:pt x="0" y="0"/>
                </a:moveTo>
                <a:lnTo>
                  <a:pt x="1289876" y="0"/>
                </a:lnTo>
                <a:lnTo>
                  <a:pt x="1289876" y="802858"/>
                </a:lnTo>
                <a:lnTo>
                  <a:pt x="0" y="8028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2" name="Freeform 12"/>
          <p:cNvSpPr/>
          <p:nvPr/>
        </p:nvSpPr>
        <p:spPr>
          <a:xfrm rot="-6506451">
            <a:off x="7341650" y="8946984"/>
            <a:ext cx="975455" cy="730198"/>
          </a:xfrm>
          <a:custGeom>
            <a:avLst/>
            <a:gdLst/>
            <a:ahLst/>
            <a:cxnLst/>
            <a:rect l="l" t="t" r="r" b="b"/>
            <a:pathLst>
              <a:path w="975455" h="730198">
                <a:moveTo>
                  <a:pt x="0" y="0"/>
                </a:moveTo>
                <a:lnTo>
                  <a:pt x="975455" y="0"/>
                </a:lnTo>
                <a:lnTo>
                  <a:pt x="975455" y="730198"/>
                </a:lnTo>
                <a:lnTo>
                  <a:pt x="0" y="73019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3" name="Freeform 13"/>
          <p:cNvSpPr/>
          <p:nvPr/>
        </p:nvSpPr>
        <p:spPr>
          <a:xfrm>
            <a:off x="11326949" y="9678605"/>
            <a:ext cx="1289876" cy="802858"/>
          </a:xfrm>
          <a:custGeom>
            <a:avLst/>
            <a:gdLst/>
            <a:ahLst/>
            <a:cxnLst/>
            <a:rect l="l" t="t" r="r" b="b"/>
            <a:pathLst>
              <a:path w="1289876" h="802858">
                <a:moveTo>
                  <a:pt x="0" y="0"/>
                </a:moveTo>
                <a:lnTo>
                  <a:pt x="1289876" y="0"/>
                </a:lnTo>
                <a:lnTo>
                  <a:pt x="1289876" y="802858"/>
                </a:lnTo>
                <a:lnTo>
                  <a:pt x="0" y="8028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4" name="Freeform 14"/>
          <p:cNvSpPr/>
          <p:nvPr/>
        </p:nvSpPr>
        <p:spPr>
          <a:xfrm rot="-2919066">
            <a:off x="3176404" y="8459936"/>
            <a:ext cx="660379" cy="478499"/>
          </a:xfrm>
          <a:custGeom>
            <a:avLst/>
            <a:gdLst/>
            <a:ahLst/>
            <a:cxnLst/>
            <a:rect l="l" t="t" r="r" b="b"/>
            <a:pathLst>
              <a:path w="660379" h="478499">
                <a:moveTo>
                  <a:pt x="0" y="0"/>
                </a:moveTo>
                <a:lnTo>
                  <a:pt x="660379" y="0"/>
                </a:lnTo>
                <a:lnTo>
                  <a:pt x="660379" y="478499"/>
                </a:lnTo>
                <a:lnTo>
                  <a:pt x="0" y="47849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5" name="Freeform 15"/>
          <p:cNvSpPr/>
          <p:nvPr/>
        </p:nvSpPr>
        <p:spPr>
          <a:xfrm>
            <a:off x="-1429138" y="287388"/>
            <a:ext cx="2355822" cy="1218156"/>
          </a:xfrm>
          <a:custGeom>
            <a:avLst/>
            <a:gdLst/>
            <a:ahLst/>
            <a:cxnLst/>
            <a:rect l="l" t="t" r="r" b="b"/>
            <a:pathLst>
              <a:path w="2355822" h="1218156">
                <a:moveTo>
                  <a:pt x="0" y="0"/>
                </a:moveTo>
                <a:lnTo>
                  <a:pt x="2355822" y="0"/>
                </a:lnTo>
                <a:lnTo>
                  <a:pt x="2355822" y="1218156"/>
                </a:lnTo>
                <a:lnTo>
                  <a:pt x="0" y="121815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6" name="Freeform 16"/>
          <p:cNvSpPr/>
          <p:nvPr/>
        </p:nvSpPr>
        <p:spPr>
          <a:xfrm>
            <a:off x="3617748" y="988902"/>
            <a:ext cx="298212" cy="185616"/>
          </a:xfrm>
          <a:custGeom>
            <a:avLst/>
            <a:gdLst/>
            <a:ahLst/>
            <a:cxnLst/>
            <a:rect l="l" t="t" r="r" b="b"/>
            <a:pathLst>
              <a:path w="298212" h="185616">
                <a:moveTo>
                  <a:pt x="0" y="0"/>
                </a:moveTo>
                <a:lnTo>
                  <a:pt x="298212" y="0"/>
                </a:lnTo>
                <a:lnTo>
                  <a:pt x="298212" y="185616"/>
                </a:lnTo>
                <a:lnTo>
                  <a:pt x="0" y="18561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7" name="TextBox 17"/>
          <p:cNvSpPr txBox="1"/>
          <p:nvPr/>
        </p:nvSpPr>
        <p:spPr>
          <a:xfrm>
            <a:off x="1133572" y="1201931"/>
            <a:ext cx="2965366" cy="3990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50"/>
              </a:lnSpc>
              <a:spcBef>
                <a:spcPct val="0"/>
              </a:spcBef>
            </a:pPr>
            <a:r>
              <a:rPr lang="en-US" sz="2393" b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Votre anti-sèche ! 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133572" y="971726"/>
            <a:ext cx="2421482" cy="233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07"/>
              </a:lnSpc>
              <a:spcBef>
                <a:spcPct val="0"/>
              </a:spcBef>
            </a:pPr>
            <a:r>
              <a:rPr lang="en-US" sz="1362" b="1">
                <a:solidFill>
                  <a:srgbClr val="36B7F8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POUR NE RIEN OUBLIER...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323686" y="4015584"/>
            <a:ext cx="4338351" cy="3562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b="1" dirty="0">
                <a:solidFill>
                  <a:srgbClr val="36B7F8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1. Quelque chose à </a:t>
            </a:r>
            <a:r>
              <a:rPr lang="en-US" sz="2100" b="1" dirty="0" err="1">
                <a:solidFill>
                  <a:srgbClr val="36B7F8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retenir</a:t>
            </a:r>
            <a:endParaRPr lang="en-US" sz="2100" b="1" dirty="0">
              <a:solidFill>
                <a:srgbClr val="36B7F8"/>
              </a:solidFill>
              <a:latin typeface="Montserrat Semi-Bold"/>
              <a:ea typeface="Montserrat Semi-Bold"/>
              <a:cs typeface="Montserrat Semi-Bold"/>
              <a:sym typeface="Montserrat Semi-Bold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1100621" y="6204632"/>
            <a:ext cx="4162713" cy="3562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b="1" dirty="0">
                <a:solidFill>
                  <a:srgbClr val="36B7F8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2. Quelque chose à </a:t>
            </a:r>
            <a:r>
              <a:rPr lang="en-US" sz="2100" b="1" dirty="0" err="1">
                <a:solidFill>
                  <a:srgbClr val="36B7F8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retenir</a:t>
            </a:r>
            <a:endParaRPr lang="en-US" sz="2100" b="1" dirty="0">
              <a:solidFill>
                <a:srgbClr val="36B7F8"/>
              </a:solidFill>
              <a:latin typeface="Montserrat Semi-Bold"/>
              <a:ea typeface="Montserrat Semi-Bold"/>
              <a:cs typeface="Montserrat Semi-Bold"/>
              <a:sym typeface="Montserrat Semi-Bold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0671743" y="2435579"/>
            <a:ext cx="4219635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 b="1">
                <a:solidFill>
                  <a:srgbClr val="36B7F8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3. Quelque chose à retenir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0671743" y="4621590"/>
            <a:ext cx="4219635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 b="1">
                <a:solidFill>
                  <a:srgbClr val="36B7F8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4. Quelque chose à retenir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323687" y="4468615"/>
            <a:ext cx="6315708" cy="4932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Expliquez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en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2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ou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3 phrases max le point à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retenir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. Une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personne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extérieur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peut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etre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capable de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comprendre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le point de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vue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.  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323687" y="6615115"/>
            <a:ext cx="6315708" cy="4932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Expliquez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en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2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ou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3 phrases max le point à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retenir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. Une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personne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extérieur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peut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etre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capable de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comprendre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le point de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vue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.  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0671743" y="2831070"/>
            <a:ext cx="6315708" cy="4932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Expliquez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en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2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ou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3 phrases max le point à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retenir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. Une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personne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extérieur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peut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etre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capable de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comprendre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le point de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vue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.  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0671743" y="5015925"/>
            <a:ext cx="6315708" cy="4932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Expliquez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en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2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ou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3 phrases max le point à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retenir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. Une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personne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extérieur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peut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etre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capable de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comprendre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le point de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vue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.  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0671743" y="6930672"/>
            <a:ext cx="4219635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 b="1">
                <a:solidFill>
                  <a:srgbClr val="36B7F8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5. Quelque chose à retenir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0671743" y="7325007"/>
            <a:ext cx="6315708" cy="4932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Expliquez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en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2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ou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3 phrases max le point à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retenir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. Une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personne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extérieur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peut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etre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capable de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comprendre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le point de </a:t>
            </a:r>
            <a:r>
              <a:rPr lang="en-US" sz="1400" b="1" dirty="0" err="1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vue</a:t>
            </a:r>
            <a:r>
              <a:rPr lang="en-US" sz="1400" b="1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.  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133572" y="1865359"/>
            <a:ext cx="4528466" cy="6179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117"/>
              </a:lnSpc>
              <a:spcBef>
                <a:spcPct val="0"/>
              </a:spcBef>
            </a:pPr>
            <a:r>
              <a:rPr lang="en-US" sz="3655" b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Titre du talk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185</Words>
  <Application>Microsoft Macintosh PowerPoint</Application>
  <PresentationFormat>Personnalisé</PresentationFormat>
  <Paragraphs>22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Montserrat Bold</vt:lpstr>
      <vt:lpstr>Calibri</vt:lpstr>
      <vt:lpstr>Montserrat</vt:lpstr>
      <vt:lpstr>Aptos</vt:lpstr>
      <vt:lpstr>Arial</vt:lpstr>
      <vt:lpstr>Montserrat Semi-Bold</vt:lpstr>
      <vt:lpstr>Office Theme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du talk</dc:title>
  <cp:lastModifiedBy>Lina BENHALIMA</cp:lastModifiedBy>
  <cp:revision>2</cp:revision>
  <dcterms:created xsi:type="dcterms:W3CDTF">2006-08-16T00:00:00Z</dcterms:created>
  <dcterms:modified xsi:type="dcterms:W3CDTF">2025-07-01T15:42:52Z</dcterms:modified>
  <dc:identifier>DAGr6U9EIJQ</dc:identifier>
</cp:coreProperties>
</file>